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58000" cy="9144000"/>
  <p:embeddedFontLst>
    <p:embeddedFont>
      <p:font typeface="Barlow" pitchFamily="2" charset="77"/>
      <p:regular r:id="rId11"/>
      <p:bold r:id="rId12"/>
      <p:italic r:id="rId13"/>
      <p:boldItalic r:id="rId14"/>
    </p:embeddedFont>
    <p:embeddedFont>
      <p:font typeface="Oswald" pitchFamily="2" charset="77"/>
      <p:regular r:id="rId15"/>
      <p:bold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guide id="3" orient="horz" pos="340">
          <p15:clr>
            <a:srgbClr val="9AA0A6"/>
          </p15:clr>
        </p15:guide>
        <p15:guide id="4" orient="horz" pos="2903">
          <p15:clr>
            <a:srgbClr val="9AA0A6"/>
          </p15:clr>
        </p15:guide>
        <p15:guide id="5" pos="449">
          <p15:clr>
            <a:srgbClr val="9AA0A6"/>
          </p15:clr>
        </p15:guide>
        <p15:guide id="6" pos="5311">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 orient="horz" pos="340"/>
        <p:guide orient="horz" pos="2903"/>
        <p:guide pos="449"/>
        <p:guide pos="5311"/>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850">
              <a:solidFill>
                <a:srgbClr val="5F7D96"/>
              </a:solidFill>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c297b7fbd8_0_7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c297b7fbd8_0_7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c1519525cd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c1519525cd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c297b7fbd8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c297b7fbd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c1519525cd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c1519525c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c297b7fbd8_0_6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gc297b7fbd8_0_6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c297b7fbd8_0_1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0" name="Google Shape;390;gc297b7fbd8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c1519525cd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c1519525cd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bit.ly/2Tynxth" TargetMode="Externa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20000" y="1017363"/>
            <a:ext cx="4202100" cy="2479800"/>
          </a:xfrm>
          <a:prstGeom prst="rect">
            <a:avLst/>
          </a:prstGeom>
        </p:spPr>
        <p:txBody>
          <a:bodyPr spcFirstLastPara="1" wrap="square" lIns="91425" tIns="91425" rIns="91425" bIns="91425" anchor="ctr" anchorCtr="0">
            <a:noAutofit/>
          </a:bodyPr>
          <a:lstStyle>
            <a:lvl1pPr lvl="0" algn="l">
              <a:spcBef>
                <a:spcPts val="0"/>
              </a:spcBef>
              <a:spcAft>
                <a:spcPts val="0"/>
              </a:spcAft>
              <a:buSzPts val="5200"/>
              <a:buNone/>
              <a:defRPr sz="5200" b="1"/>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720000" y="3573400"/>
            <a:ext cx="4202100" cy="4533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2800"/>
              <a:buNone/>
              <a:defRPr>
                <a:latin typeface="Barlow"/>
                <a:ea typeface="Barlow"/>
                <a:cs typeface="Barlow"/>
                <a:sym typeface="Barlow"/>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2"/>
          <p:cNvSpPr/>
          <p:nvPr/>
        </p:nvSpPr>
        <p:spPr>
          <a:xfrm>
            <a:off x="-5250" y="-6775"/>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5250" y="100826"/>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5250" y="208249"/>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10800000" flipH="1">
            <a:off x="-5250" y="5042774"/>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rot="10800000" flipH="1">
            <a:off x="-5250" y="4935173"/>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rot="10800000" flipH="1">
            <a:off x="-5250" y="4827750"/>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1397850" y="2614475"/>
            <a:ext cx="3165900" cy="837000"/>
          </a:xfrm>
          <a:prstGeom prst="rect">
            <a:avLst/>
          </a:prstGeom>
        </p:spPr>
        <p:txBody>
          <a:bodyPr spcFirstLastPara="1" wrap="square" lIns="91425" tIns="91425" rIns="91425" bIns="91425" anchor="ctr" anchorCtr="0">
            <a:noAutofit/>
          </a:bodyPr>
          <a:lstStyle>
            <a:lvl1pPr lvl="0" algn="l">
              <a:spcBef>
                <a:spcPts val="0"/>
              </a:spcBef>
              <a:spcAft>
                <a:spcPts val="0"/>
              </a:spcAft>
              <a:buSzPts val="5000"/>
              <a:buNone/>
              <a:defRPr sz="5000"/>
            </a:lvl1pPr>
            <a:lvl2pPr lvl="1" algn="l">
              <a:spcBef>
                <a:spcPts val="0"/>
              </a:spcBef>
              <a:spcAft>
                <a:spcPts val="0"/>
              </a:spcAft>
              <a:buSzPts val="5000"/>
              <a:buNone/>
              <a:defRPr sz="5000"/>
            </a:lvl2pPr>
            <a:lvl3pPr lvl="2" algn="l">
              <a:spcBef>
                <a:spcPts val="0"/>
              </a:spcBef>
              <a:spcAft>
                <a:spcPts val="0"/>
              </a:spcAft>
              <a:buSzPts val="5000"/>
              <a:buNone/>
              <a:defRPr sz="5000"/>
            </a:lvl3pPr>
            <a:lvl4pPr lvl="3" algn="l">
              <a:spcBef>
                <a:spcPts val="0"/>
              </a:spcBef>
              <a:spcAft>
                <a:spcPts val="0"/>
              </a:spcAft>
              <a:buSzPts val="5000"/>
              <a:buNone/>
              <a:defRPr sz="5000"/>
            </a:lvl4pPr>
            <a:lvl5pPr lvl="4" algn="l">
              <a:spcBef>
                <a:spcPts val="0"/>
              </a:spcBef>
              <a:spcAft>
                <a:spcPts val="0"/>
              </a:spcAft>
              <a:buSzPts val="5000"/>
              <a:buNone/>
              <a:defRPr sz="5000"/>
            </a:lvl5pPr>
            <a:lvl6pPr lvl="5" algn="l">
              <a:spcBef>
                <a:spcPts val="0"/>
              </a:spcBef>
              <a:spcAft>
                <a:spcPts val="0"/>
              </a:spcAft>
              <a:buSzPts val="5000"/>
              <a:buNone/>
              <a:defRPr sz="5000"/>
            </a:lvl6pPr>
            <a:lvl7pPr lvl="6" algn="l">
              <a:spcBef>
                <a:spcPts val="0"/>
              </a:spcBef>
              <a:spcAft>
                <a:spcPts val="0"/>
              </a:spcAft>
              <a:buSzPts val="5000"/>
              <a:buNone/>
              <a:defRPr sz="5000"/>
            </a:lvl7pPr>
            <a:lvl8pPr lvl="7" algn="l">
              <a:spcBef>
                <a:spcPts val="0"/>
              </a:spcBef>
              <a:spcAft>
                <a:spcPts val="0"/>
              </a:spcAft>
              <a:buSzPts val="5000"/>
              <a:buNone/>
              <a:defRPr sz="5000"/>
            </a:lvl8pPr>
            <a:lvl9pPr lvl="8" algn="l">
              <a:spcBef>
                <a:spcPts val="0"/>
              </a:spcBef>
              <a:spcAft>
                <a:spcPts val="0"/>
              </a:spcAft>
              <a:buSzPts val="5000"/>
              <a:buNone/>
              <a:defRPr sz="5000"/>
            </a:lvl9pPr>
          </a:lstStyle>
          <a:p>
            <a:endParaRPr/>
          </a:p>
        </p:txBody>
      </p:sp>
      <p:sp>
        <p:nvSpPr>
          <p:cNvPr id="19" name="Google Shape;19;p3"/>
          <p:cNvSpPr txBox="1">
            <a:spLocks noGrp="1"/>
          </p:cNvSpPr>
          <p:nvPr>
            <p:ph type="title" idx="2" hasCustomPrompt="1"/>
          </p:nvPr>
        </p:nvSpPr>
        <p:spPr>
          <a:xfrm>
            <a:off x="1397850" y="1138650"/>
            <a:ext cx="2516700" cy="13719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8000"/>
              <a:buNone/>
              <a:defRPr sz="10000"/>
            </a:lvl1pPr>
            <a:lvl2pPr lvl="1" algn="l" rtl="0">
              <a:spcBef>
                <a:spcPts val="0"/>
              </a:spcBef>
              <a:spcAft>
                <a:spcPts val="0"/>
              </a:spcAft>
              <a:buSzPts val="8000"/>
              <a:buNone/>
              <a:defRPr sz="8000"/>
            </a:lvl2pPr>
            <a:lvl3pPr lvl="2" algn="l" rtl="0">
              <a:spcBef>
                <a:spcPts val="0"/>
              </a:spcBef>
              <a:spcAft>
                <a:spcPts val="0"/>
              </a:spcAft>
              <a:buSzPts val="8000"/>
              <a:buNone/>
              <a:defRPr sz="8000"/>
            </a:lvl3pPr>
            <a:lvl4pPr lvl="3" algn="l" rtl="0">
              <a:spcBef>
                <a:spcPts val="0"/>
              </a:spcBef>
              <a:spcAft>
                <a:spcPts val="0"/>
              </a:spcAft>
              <a:buSzPts val="8000"/>
              <a:buNone/>
              <a:defRPr sz="8000"/>
            </a:lvl4pPr>
            <a:lvl5pPr lvl="4" algn="l" rtl="0">
              <a:spcBef>
                <a:spcPts val="0"/>
              </a:spcBef>
              <a:spcAft>
                <a:spcPts val="0"/>
              </a:spcAft>
              <a:buSzPts val="8000"/>
              <a:buNone/>
              <a:defRPr sz="8000"/>
            </a:lvl5pPr>
            <a:lvl6pPr lvl="5" algn="l" rtl="0">
              <a:spcBef>
                <a:spcPts val="0"/>
              </a:spcBef>
              <a:spcAft>
                <a:spcPts val="0"/>
              </a:spcAft>
              <a:buSzPts val="8000"/>
              <a:buNone/>
              <a:defRPr sz="8000"/>
            </a:lvl6pPr>
            <a:lvl7pPr lvl="6" algn="l" rtl="0">
              <a:spcBef>
                <a:spcPts val="0"/>
              </a:spcBef>
              <a:spcAft>
                <a:spcPts val="0"/>
              </a:spcAft>
              <a:buSzPts val="8000"/>
              <a:buNone/>
              <a:defRPr sz="8000"/>
            </a:lvl7pPr>
            <a:lvl8pPr lvl="7" algn="l" rtl="0">
              <a:spcBef>
                <a:spcPts val="0"/>
              </a:spcBef>
              <a:spcAft>
                <a:spcPts val="0"/>
              </a:spcAft>
              <a:buSzPts val="8000"/>
              <a:buNone/>
              <a:defRPr sz="8000"/>
            </a:lvl8pPr>
            <a:lvl9pPr lvl="8" algn="l" rtl="0">
              <a:spcBef>
                <a:spcPts val="0"/>
              </a:spcBef>
              <a:spcAft>
                <a:spcPts val="0"/>
              </a:spcAft>
              <a:buSzPts val="8000"/>
              <a:buNone/>
              <a:defRPr sz="8000"/>
            </a:lvl9pPr>
          </a:lstStyle>
          <a:p>
            <a:r>
              <a:t>xx%</a:t>
            </a:r>
          </a:p>
        </p:txBody>
      </p:sp>
      <p:sp>
        <p:nvSpPr>
          <p:cNvPr id="20" name="Google Shape;20;p3"/>
          <p:cNvSpPr txBox="1">
            <a:spLocks noGrp="1"/>
          </p:cNvSpPr>
          <p:nvPr>
            <p:ph type="subTitle" idx="1"/>
          </p:nvPr>
        </p:nvSpPr>
        <p:spPr>
          <a:xfrm>
            <a:off x="1402425" y="3451475"/>
            <a:ext cx="2808000" cy="677700"/>
          </a:xfrm>
          <a:prstGeom prst="rect">
            <a:avLst/>
          </a:prstGeom>
        </p:spPr>
        <p:txBody>
          <a:bodyPr spcFirstLastPara="1" wrap="square" lIns="91425" tIns="91425" rIns="91425" bIns="91425" anchor="ctr" anchorCtr="0">
            <a:noAutofit/>
          </a:bodyPr>
          <a:lstStyle>
            <a:lvl1pPr lvl="0">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
        <p:nvSpPr>
          <p:cNvPr id="21" name="Google Shape;21;p3"/>
          <p:cNvSpPr/>
          <p:nvPr/>
        </p:nvSpPr>
        <p:spPr>
          <a:xfrm>
            <a:off x="-5250" y="-6775"/>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a:off x="-5250" y="100826"/>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a:off x="-5250" y="208249"/>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rot="10800000" flipH="1">
            <a:off x="-5250" y="5042774"/>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rot="10800000" flipH="1">
            <a:off x="-5250" y="4935173"/>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rot="10800000" flipH="1">
            <a:off x="-5250" y="4827750"/>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a:alphaModFix/>
          </a:blip>
          <a:stretch>
            <a:fillRect/>
          </a:stretch>
        </a:blipFill>
        <a:effectLst/>
      </p:bgPr>
    </p:bg>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29" name="Google Shape;29;p4"/>
          <p:cNvSpPr txBox="1">
            <a:spLocks noGrp="1"/>
          </p:cNvSpPr>
          <p:nvPr>
            <p:ph type="body" idx="1"/>
          </p:nvPr>
        </p:nvSpPr>
        <p:spPr>
          <a:xfrm>
            <a:off x="720000" y="1152475"/>
            <a:ext cx="7704000" cy="3416400"/>
          </a:xfrm>
          <a:prstGeom prst="rect">
            <a:avLst/>
          </a:prstGeom>
        </p:spPr>
        <p:txBody>
          <a:bodyPr spcFirstLastPara="1" wrap="square" lIns="91425" tIns="91425" rIns="91425" bIns="91425" anchor="ctr" anchorCtr="0">
            <a:noAutofit/>
          </a:bodyPr>
          <a:lstStyle>
            <a:lvl1pPr marL="457200" lvl="0" indent="-330200">
              <a:spcBef>
                <a:spcPts val="0"/>
              </a:spcBef>
              <a:spcAft>
                <a:spcPts val="0"/>
              </a:spcAft>
              <a:buSzPts val="1600"/>
              <a:buChar char="●"/>
              <a:defRPr/>
            </a:lvl1pPr>
            <a:lvl2pPr marL="914400" lvl="1" indent="-330200">
              <a:spcBef>
                <a:spcPts val="0"/>
              </a:spcBef>
              <a:spcAft>
                <a:spcPts val="0"/>
              </a:spcAft>
              <a:buSzPts val="1600"/>
              <a:buChar char="○"/>
              <a:defRPr/>
            </a:lvl2pPr>
            <a:lvl3pPr marL="1371600" lvl="2" indent="-330200">
              <a:spcBef>
                <a:spcPts val="0"/>
              </a:spcBef>
              <a:spcAft>
                <a:spcPts val="0"/>
              </a:spcAft>
              <a:buSzPts val="1600"/>
              <a:buChar char="■"/>
              <a:defRPr/>
            </a:lvl3pPr>
            <a:lvl4pPr marL="1828800" lvl="3" indent="-330200">
              <a:spcBef>
                <a:spcPts val="0"/>
              </a:spcBef>
              <a:spcAft>
                <a:spcPts val="0"/>
              </a:spcAft>
              <a:buSzPts val="1600"/>
              <a:buChar char="●"/>
              <a:defRPr/>
            </a:lvl4pPr>
            <a:lvl5pPr marL="2286000" lvl="4" indent="-330200">
              <a:spcBef>
                <a:spcPts val="0"/>
              </a:spcBef>
              <a:spcAft>
                <a:spcPts val="0"/>
              </a:spcAft>
              <a:buSzPts val="1600"/>
              <a:buChar char="○"/>
              <a:defRPr/>
            </a:lvl5pPr>
            <a:lvl6pPr marL="2743200" lvl="5" indent="-330200">
              <a:spcBef>
                <a:spcPts val="0"/>
              </a:spcBef>
              <a:spcAft>
                <a:spcPts val="0"/>
              </a:spcAft>
              <a:buSzPts val="1600"/>
              <a:buChar char="■"/>
              <a:defRPr/>
            </a:lvl6pPr>
            <a:lvl7pPr marL="3200400" lvl="6" indent="-330200">
              <a:spcBef>
                <a:spcPts val="0"/>
              </a:spcBef>
              <a:spcAft>
                <a:spcPts val="0"/>
              </a:spcAft>
              <a:buSzPts val="1600"/>
              <a:buChar char="●"/>
              <a:defRPr/>
            </a:lvl7pPr>
            <a:lvl8pPr marL="3657600" lvl="7" indent="-330200">
              <a:spcBef>
                <a:spcPts val="0"/>
              </a:spcBef>
              <a:spcAft>
                <a:spcPts val="0"/>
              </a:spcAft>
              <a:buSzPts val="1600"/>
              <a:buChar char="○"/>
              <a:defRPr/>
            </a:lvl8pPr>
            <a:lvl9pPr marL="4114800" lvl="8" indent="-330200">
              <a:spcBef>
                <a:spcPts val="0"/>
              </a:spcBef>
              <a:spcAft>
                <a:spcPts val="0"/>
              </a:spcAft>
              <a:buSzPts val="1600"/>
              <a:buChar char="■"/>
              <a:defRPr/>
            </a:lvl9pPr>
          </a:lstStyle>
          <a:p>
            <a:endParaRPr/>
          </a:p>
        </p:txBody>
      </p:sp>
      <p:sp>
        <p:nvSpPr>
          <p:cNvPr id="30" name="Google Shape;30;p4"/>
          <p:cNvSpPr/>
          <p:nvPr/>
        </p:nvSpPr>
        <p:spPr>
          <a:xfrm rot="10800000" flipH="1">
            <a:off x="-5250" y="5042774"/>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4"/>
          <p:cNvSpPr/>
          <p:nvPr/>
        </p:nvSpPr>
        <p:spPr>
          <a:xfrm rot="10800000" flipH="1">
            <a:off x="-5250" y="4935173"/>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4"/>
          <p:cNvSpPr/>
          <p:nvPr/>
        </p:nvSpPr>
        <p:spPr>
          <a:xfrm rot="10800000" flipH="1">
            <a:off x="-5250" y="4827750"/>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blipFill>
          <a:blip r:embed="rId2">
            <a:alphaModFix/>
          </a:blip>
          <a:stretch>
            <a:fillRect/>
          </a:stretch>
        </a:blipFill>
        <a:effectLst/>
      </p:bgPr>
    </p:bg>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35" name="Google Shape;35;p5"/>
          <p:cNvSpPr txBox="1">
            <a:spLocks noGrp="1"/>
          </p:cNvSpPr>
          <p:nvPr>
            <p:ph type="subTitle" idx="1"/>
          </p:nvPr>
        </p:nvSpPr>
        <p:spPr>
          <a:xfrm>
            <a:off x="1562725" y="3426788"/>
            <a:ext cx="2433000" cy="95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36" name="Google Shape;36;p5"/>
          <p:cNvSpPr txBox="1">
            <a:spLocks noGrp="1"/>
          </p:cNvSpPr>
          <p:nvPr>
            <p:ph type="subTitle" idx="2"/>
          </p:nvPr>
        </p:nvSpPr>
        <p:spPr>
          <a:xfrm>
            <a:off x="1562713" y="2992913"/>
            <a:ext cx="2433000" cy="368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Font typeface="Oswald"/>
              <a:buNone/>
              <a:defRPr sz="2300" b="1">
                <a:solidFill>
                  <a:schemeClr val="lt1"/>
                </a:solidFill>
                <a:highlight>
                  <a:schemeClr val="accent1"/>
                </a:highlight>
                <a:latin typeface="Oswald"/>
                <a:ea typeface="Oswald"/>
                <a:cs typeface="Oswald"/>
                <a:sym typeface="Oswald"/>
              </a:defRPr>
            </a:lvl1pPr>
            <a:lvl2pPr lvl="1" algn="ctr" rtl="0">
              <a:spcBef>
                <a:spcPts val="0"/>
              </a:spcBef>
              <a:spcAft>
                <a:spcPts val="0"/>
              </a:spcAft>
              <a:buSzPts val="2000"/>
              <a:buFont typeface="Oswald"/>
              <a:buNone/>
              <a:defRPr sz="2000" b="1">
                <a:highlight>
                  <a:schemeClr val="accent1"/>
                </a:highlight>
                <a:latin typeface="Oswald"/>
                <a:ea typeface="Oswald"/>
                <a:cs typeface="Oswald"/>
                <a:sym typeface="Oswald"/>
              </a:defRPr>
            </a:lvl2pPr>
            <a:lvl3pPr lvl="2" algn="ctr" rtl="0">
              <a:spcBef>
                <a:spcPts val="0"/>
              </a:spcBef>
              <a:spcAft>
                <a:spcPts val="0"/>
              </a:spcAft>
              <a:buSzPts val="2000"/>
              <a:buFont typeface="Oswald"/>
              <a:buNone/>
              <a:defRPr sz="2000" b="1">
                <a:highlight>
                  <a:schemeClr val="accent1"/>
                </a:highlight>
                <a:latin typeface="Oswald"/>
                <a:ea typeface="Oswald"/>
                <a:cs typeface="Oswald"/>
                <a:sym typeface="Oswald"/>
              </a:defRPr>
            </a:lvl3pPr>
            <a:lvl4pPr lvl="3" algn="ctr" rtl="0">
              <a:spcBef>
                <a:spcPts val="0"/>
              </a:spcBef>
              <a:spcAft>
                <a:spcPts val="0"/>
              </a:spcAft>
              <a:buSzPts val="2000"/>
              <a:buFont typeface="Oswald"/>
              <a:buNone/>
              <a:defRPr sz="2000" b="1">
                <a:highlight>
                  <a:schemeClr val="accent1"/>
                </a:highlight>
                <a:latin typeface="Oswald"/>
                <a:ea typeface="Oswald"/>
                <a:cs typeface="Oswald"/>
                <a:sym typeface="Oswald"/>
              </a:defRPr>
            </a:lvl4pPr>
            <a:lvl5pPr lvl="4" algn="ctr" rtl="0">
              <a:spcBef>
                <a:spcPts val="0"/>
              </a:spcBef>
              <a:spcAft>
                <a:spcPts val="0"/>
              </a:spcAft>
              <a:buSzPts val="2000"/>
              <a:buFont typeface="Oswald"/>
              <a:buNone/>
              <a:defRPr sz="2000" b="1">
                <a:highlight>
                  <a:schemeClr val="accent1"/>
                </a:highlight>
                <a:latin typeface="Oswald"/>
                <a:ea typeface="Oswald"/>
                <a:cs typeface="Oswald"/>
                <a:sym typeface="Oswald"/>
              </a:defRPr>
            </a:lvl5pPr>
            <a:lvl6pPr lvl="5" algn="ctr" rtl="0">
              <a:spcBef>
                <a:spcPts val="0"/>
              </a:spcBef>
              <a:spcAft>
                <a:spcPts val="0"/>
              </a:spcAft>
              <a:buSzPts val="2000"/>
              <a:buFont typeface="Oswald"/>
              <a:buNone/>
              <a:defRPr sz="2000" b="1">
                <a:highlight>
                  <a:schemeClr val="accent1"/>
                </a:highlight>
                <a:latin typeface="Oswald"/>
                <a:ea typeface="Oswald"/>
                <a:cs typeface="Oswald"/>
                <a:sym typeface="Oswald"/>
              </a:defRPr>
            </a:lvl6pPr>
            <a:lvl7pPr lvl="6" algn="ctr" rtl="0">
              <a:spcBef>
                <a:spcPts val="0"/>
              </a:spcBef>
              <a:spcAft>
                <a:spcPts val="0"/>
              </a:spcAft>
              <a:buSzPts val="2000"/>
              <a:buFont typeface="Oswald"/>
              <a:buNone/>
              <a:defRPr sz="2000" b="1">
                <a:highlight>
                  <a:schemeClr val="accent1"/>
                </a:highlight>
                <a:latin typeface="Oswald"/>
                <a:ea typeface="Oswald"/>
                <a:cs typeface="Oswald"/>
                <a:sym typeface="Oswald"/>
              </a:defRPr>
            </a:lvl7pPr>
            <a:lvl8pPr lvl="7" algn="ctr" rtl="0">
              <a:spcBef>
                <a:spcPts val="0"/>
              </a:spcBef>
              <a:spcAft>
                <a:spcPts val="0"/>
              </a:spcAft>
              <a:buSzPts val="2000"/>
              <a:buFont typeface="Oswald"/>
              <a:buNone/>
              <a:defRPr sz="2000" b="1">
                <a:highlight>
                  <a:schemeClr val="accent1"/>
                </a:highlight>
                <a:latin typeface="Oswald"/>
                <a:ea typeface="Oswald"/>
                <a:cs typeface="Oswald"/>
                <a:sym typeface="Oswald"/>
              </a:defRPr>
            </a:lvl8pPr>
            <a:lvl9pPr lvl="8" algn="ctr" rtl="0">
              <a:spcBef>
                <a:spcPts val="0"/>
              </a:spcBef>
              <a:spcAft>
                <a:spcPts val="0"/>
              </a:spcAft>
              <a:buSzPts val="2000"/>
              <a:buFont typeface="Oswald"/>
              <a:buNone/>
              <a:defRPr sz="2000" b="1">
                <a:highlight>
                  <a:schemeClr val="accent1"/>
                </a:highlight>
                <a:latin typeface="Oswald"/>
                <a:ea typeface="Oswald"/>
                <a:cs typeface="Oswald"/>
                <a:sym typeface="Oswald"/>
              </a:defRPr>
            </a:lvl9pPr>
          </a:lstStyle>
          <a:p>
            <a:endParaRPr/>
          </a:p>
        </p:txBody>
      </p:sp>
      <p:sp>
        <p:nvSpPr>
          <p:cNvPr id="37" name="Google Shape;37;p5"/>
          <p:cNvSpPr txBox="1">
            <a:spLocks noGrp="1"/>
          </p:cNvSpPr>
          <p:nvPr>
            <p:ph type="subTitle" idx="3"/>
          </p:nvPr>
        </p:nvSpPr>
        <p:spPr>
          <a:xfrm>
            <a:off x="5148300" y="3426788"/>
            <a:ext cx="2433000" cy="95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38" name="Google Shape;38;p5"/>
          <p:cNvSpPr txBox="1">
            <a:spLocks noGrp="1"/>
          </p:cNvSpPr>
          <p:nvPr>
            <p:ph type="subTitle" idx="4"/>
          </p:nvPr>
        </p:nvSpPr>
        <p:spPr>
          <a:xfrm>
            <a:off x="5148288" y="2992913"/>
            <a:ext cx="2433000" cy="368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Font typeface="Oswald"/>
              <a:buNone/>
              <a:defRPr sz="2300" b="1">
                <a:solidFill>
                  <a:schemeClr val="lt1"/>
                </a:solidFill>
                <a:highlight>
                  <a:schemeClr val="accent2"/>
                </a:highlight>
                <a:latin typeface="Oswald"/>
                <a:ea typeface="Oswald"/>
                <a:cs typeface="Oswald"/>
                <a:sym typeface="Oswald"/>
              </a:defRPr>
            </a:lvl1pPr>
            <a:lvl2pPr lvl="1" algn="ctr" rtl="0">
              <a:spcBef>
                <a:spcPts val="0"/>
              </a:spcBef>
              <a:spcAft>
                <a:spcPts val="0"/>
              </a:spcAft>
              <a:buSzPts val="2000"/>
              <a:buFont typeface="Oswald"/>
              <a:buNone/>
              <a:defRPr sz="2000" b="1">
                <a:latin typeface="Oswald"/>
                <a:ea typeface="Oswald"/>
                <a:cs typeface="Oswald"/>
                <a:sym typeface="Oswald"/>
              </a:defRPr>
            </a:lvl2pPr>
            <a:lvl3pPr lvl="2" algn="ctr" rtl="0">
              <a:spcBef>
                <a:spcPts val="0"/>
              </a:spcBef>
              <a:spcAft>
                <a:spcPts val="0"/>
              </a:spcAft>
              <a:buSzPts val="2000"/>
              <a:buFont typeface="Oswald"/>
              <a:buNone/>
              <a:defRPr sz="2000" b="1">
                <a:latin typeface="Oswald"/>
                <a:ea typeface="Oswald"/>
                <a:cs typeface="Oswald"/>
                <a:sym typeface="Oswald"/>
              </a:defRPr>
            </a:lvl3pPr>
            <a:lvl4pPr lvl="3" algn="ctr" rtl="0">
              <a:spcBef>
                <a:spcPts val="0"/>
              </a:spcBef>
              <a:spcAft>
                <a:spcPts val="0"/>
              </a:spcAft>
              <a:buSzPts val="2000"/>
              <a:buFont typeface="Oswald"/>
              <a:buNone/>
              <a:defRPr sz="2000" b="1">
                <a:latin typeface="Oswald"/>
                <a:ea typeface="Oswald"/>
                <a:cs typeface="Oswald"/>
                <a:sym typeface="Oswald"/>
              </a:defRPr>
            </a:lvl4pPr>
            <a:lvl5pPr lvl="4" algn="ctr" rtl="0">
              <a:spcBef>
                <a:spcPts val="0"/>
              </a:spcBef>
              <a:spcAft>
                <a:spcPts val="0"/>
              </a:spcAft>
              <a:buSzPts val="2000"/>
              <a:buFont typeface="Oswald"/>
              <a:buNone/>
              <a:defRPr sz="2000" b="1">
                <a:latin typeface="Oswald"/>
                <a:ea typeface="Oswald"/>
                <a:cs typeface="Oswald"/>
                <a:sym typeface="Oswald"/>
              </a:defRPr>
            </a:lvl5pPr>
            <a:lvl6pPr lvl="5" algn="ctr" rtl="0">
              <a:spcBef>
                <a:spcPts val="0"/>
              </a:spcBef>
              <a:spcAft>
                <a:spcPts val="0"/>
              </a:spcAft>
              <a:buSzPts val="2000"/>
              <a:buFont typeface="Oswald"/>
              <a:buNone/>
              <a:defRPr sz="2000" b="1">
                <a:latin typeface="Oswald"/>
                <a:ea typeface="Oswald"/>
                <a:cs typeface="Oswald"/>
                <a:sym typeface="Oswald"/>
              </a:defRPr>
            </a:lvl6pPr>
            <a:lvl7pPr lvl="6" algn="ctr" rtl="0">
              <a:spcBef>
                <a:spcPts val="0"/>
              </a:spcBef>
              <a:spcAft>
                <a:spcPts val="0"/>
              </a:spcAft>
              <a:buSzPts val="2000"/>
              <a:buFont typeface="Oswald"/>
              <a:buNone/>
              <a:defRPr sz="2000" b="1">
                <a:latin typeface="Oswald"/>
                <a:ea typeface="Oswald"/>
                <a:cs typeface="Oswald"/>
                <a:sym typeface="Oswald"/>
              </a:defRPr>
            </a:lvl7pPr>
            <a:lvl8pPr lvl="7" algn="ctr" rtl="0">
              <a:spcBef>
                <a:spcPts val="0"/>
              </a:spcBef>
              <a:spcAft>
                <a:spcPts val="0"/>
              </a:spcAft>
              <a:buSzPts val="2000"/>
              <a:buFont typeface="Oswald"/>
              <a:buNone/>
              <a:defRPr sz="2000" b="1">
                <a:latin typeface="Oswald"/>
                <a:ea typeface="Oswald"/>
                <a:cs typeface="Oswald"/>
                <a:sym typeface="Oswald"/>
              </a:defRPr>
            </a:lvl8pPr>
            <a:lvl9pPr lvl="8" algn="ctr" rtl="0">
              <a:spcBef>
                <a:spcPts val="0"/>
              </a:spcBef>
              <a:spcAft>
                <a:spcPts val="0"/>
              </a:spcAft>
              <a:buSzPts val="2000"/>
              <a:buFont typeface="Oswald"/>
              <a:buNone/>
              <a:defRPr sz="2000" b="1">
                <a:latin typeface="Oswald"/>
                <a:ea typeface="Oswald"/>
                <a:cs typeface="Oswald"/>
                <a:sym typeface="Oswald"/>
              </a:defRPr>
            </a:lvl9pPr>
          </a:lstStyle>
          <a:p>
            <a:endParaRPr/>
          </a:p>
        </p:txBody>
      </p:sp>
      <p:sp>
        <p:nvSpPr>
          <p:cNvPr id="39" name="Google Shape;39;p5"/>
          <p:cNvSpPr/>
          <p:nvPr/>
        </p:nvSpPr>
        <p:spPr>
          <a:xfrm rot="10800000" flipH="1">
            <a:off x="-5250" y="5042774"/>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5"/>
          <p:cNvSpPr/>
          <p:nvPr/>
        </p:nvSpPr>
        <p:spPr>
          <a:xfrm rot="10800000" flipH="1">
            <a:off x="-5250" y="4935173"/>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5"/>
          <p:cNvSpPr/>
          <p:nvPr/>
        </p:nvSpPr>
        <p:spPr>
          <a:xfrm rot="10800000" flipH="1">
            <a:off x="-5250" y="4827750"/>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42"/>
        <p:cNvGrpSpPr/>
        <p:nvPr/>
      </p:nvGrpSpPr>
      <p:grpSpPr>
        <a:xfrm>
          <a:off x="0" y="0"/>
          <a:ext cx="0" cy="0"/>
          <a:chOff x="0" y="0"/>
          <a:chExt cx="0" cy="0"/>
        </a:xfrm>
      </p:grpSpPr>
      <p:sp>
        <p:nvSpPr>
          <p:cNvPr id="43" name="Google Shape;43;p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44" name="Google Shape;44;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‹Nº›</a:t>
            </a:fld>
            <a:endParaRPr/>
          </a:p>
        </p:txBody>
      </p:sp>
      <p:sp>
        <p:nvSpPr>
          <p:cNvPr id="45" name="Google Shape;45;p6"/>
          <p:cNvSpPr/>
          <p:nvPr/>
        </p:nvSpPr>
        <p:spPr>
          <a:xfrm rot="10800000" flipH="1">
            <a:off x="-5250" y="5042774"/>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6"/>
          <p:cNvSpPr/>
          <p:nvPr/>
        </p:nvSpPr>
        <p:spPr>
          <a:xfrm rot="10800000" flipH="1">
            <a:off x="-5250" y="4935173"/>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6"/>
          <p:cNvSpPr/>
          <p:nvPr/>
        </p:nvSpPr>
        <p:spPr>
          <a:xfrm rot="10800000" flipH="1">
            <a:off x="-5250" y="4827750"/>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blipFill>
          <a:blip r:embed="rId2">
            <a:alphaModFix/>
          </a:blip>
          <a:stretch>
            <a:fillRect/>
          </a:stretch>
        </a:blipFill>
        <a:effectLst/>
      </p:bgPr>
    </p:bg>
    <p:spTree>
      <p:nvGrpSpPr>
        <p:cNvPr id="1" name="Shape 48"/>
        <p:cNvGrpSpPr/>
        <p:nvPr/>
      </p:nvGrpSpPr>
      <p:grpSpPr>
        <a:xfrm>
          <a:off x="0" y="0"/>
          <a:ext cx="0" cy="0"/>
          <a:chOff x="0" y="0"/>
          <a:chExt cx="0" cy="0"/>
        </a:xfrm>
      </p:grpSpPr>
      <p:sp>
        <p:nvSpPr>
          <p:cNvPr id="49" name="Google Shape;49;p7"/>
          <p:cNvSpPr txBox="1">
            <a:spLocks noGrp="1"/>
          </p:cNvSpPr>
          <p:nvPr>
            <p:ph type="body" idx="1"/>
          </p:nvPr>
        </p:nvSpPr>
        <p:spPr>
          <a:xfrm>
            <a:off x="720000" y="1350607"/>
            <a:ext cx="3917700" cy="3179400"/>
          </a:xfrm>
          <a:prstGeom prst="rect">
            <a:avLst/>
          </a:prstGeom>
        </p:spPr>
        <p:txBody>
          <a:bodyPr spcFirstLastPara="1" wrap="square" lIns="91425" tIns="91425" rIns="91425" bIns="91425" anchor="ctr" anchorCtr="0">
            <a:noAutofit/>
          </a:bodyPr>
          <a:lstStyle>
            <a:lvl1pPr marL="457200" lvl="0" indent="-330200" rtl="0">
              <a:spcBef>
                <a:spcPts val="0"/>
              </a:spcBef>
              <a:spcAft>
                <a:spcPts val="0"/>
              </a:spcAft>
              <a:buClr>
                <a:srgbClr val="18254B"/>
              </a:buClr>
              <a:buSzPts val="1600"/>
              <a:buFont typeface="Red Hat Text"/>
              <a:buChar char="●"/>
              <a:defRPr/>
            </a:lvl1pPr>
            <a:lvl2pPr marL="914400" lvl="1" indent="-330200" rtl="0">
              <a:spcBef>
                <a:spcPts val="0"/>
              </a:spcBef>
              <a:spcAft>
                <a:spcPts val="0"/>
              </a:spcAft>
              <a:buClr>
                <a:srgbClr val="142850"/>
              </a:buClr>
              <a:buSzPts val="1600"/>
              <a:buFont typeface="Red Hat Text"/>
              <a:buChar char="○"/>
              <a:defRPr/>
            </a:lvl2pPr>
            <a:lvl3pPr marL="1371600" lvl="2" indent="-330200" rtl="0">
              <a:spcBef>
                <a:spcPts val="0"/>
              </a:spcBef>
              <a:spcAft>
                <a:spcPts val="0"/>
              </a:spcAft>
              <a:buClr>
                <a:srgbClr val="142850"/>
              </a:buClr>
              <a:buSzPts val="1600"/>
              <a:buFont typeface="Red Hat Text"/>
              <a:buChar char="■"/>
              <a:defRPr/>
            </a:lvl3pPr>
            <a:lvl4pPr marL="1828800" lvl="3" indent="-330200" rtl="0">
              <a:spcBef>
                <a:spcPts val="0"/>
              </a:spcBef>
              <a:spcAft>
                <a:spcPts val="0"/>
              </a:spcAft>
              <a:buClr>
                <a:srgbClr val="142850"/>
              </a:buClr>
              <a:buSzPts val="1600"/>
              <a:buFont typeface="Red Hat Text"/>
              <a:buChar char="●"/>
              <a:defRPr/>
            </a:lvl4pPr>
            <a:lvl5pPr marL="2286000" lvl="4" indent="-330200" rtl="0">
              <a:spcBef>
                <a:spcPts val="0"/>
              </a:spcBef>
              <a:spcAft>
                <a:spcPts val="0"/>
              </a:spcAft>
              <a:buClr>
                <a:srgbClr val="142850"/>
              </a:buClr>
              <a:buSzPts val="1600"/>
              <a:buFont typeface="Red Hat Text"/>
              <a:buChar char="○"/>
              <a:defRPr/>
            </a:lvl5pPr>
            <a:lvl6pPr marL="2743200" lvl="5" indent="-330200" rtl="0">
              <a:spcBef>
                <a:spcPts val="0"/>
              </a:spcBef>
              <a:spcAft>
                <a:spcPts val="0"/>
              </a:spcAft>
              <a:buClr>
                <a:srgbClr val="142850"/>
              </a:buClr>
              <a:buSzPts val="1600"/>
              <a:buFont typeface="Red Hat Text"/>
              <a:buChar char="■"/>
              <a:defRPr/>
            </a:lvl6pPr>
            <a:lvl7pPr marL="3200400" lvl="6" indent="-330200" rtl="0">
              <a:spcBef>
                <a:spcPts val="0"/>
              </a:spcBef>
              <a:spcAft>
                <a:spcPts val="0"/>
              </a:spcAft>
              <a:buClr>
                <a:srgbClr val="142850"/>
              </a:buClr>
              <a:buSzPts val="1600"/>
              <a:buFont typeface="Red Hat Text"/>
              <a:buChar char="●"/>
              <a:defRPr/>
            </a:lvl7pPr>
            <a:lvl8pPr marL="3657600" lvl="7" indent="-330200" rtl="0">
              <a:spcBef>
                <a:spcPts val="0"/>
              </a:spcBef>
              <a:spcAft>
                <a:spcPts val="0"/>
              </a:spcAft>
              <a:buClr>
                <a:srgbClr val="142850"/>
              </a:buClr>
              <a:buSzPts val="1600"/>
              <a:buFont typeface="Red Hat Text"/>
              <a:buChar char="○"/>
              <a:defRPr/>
            </a:lvl8pPr>
            <a:lvl9pPr marL="4114800" lvl="8" indent="-330200" rtl="0">
              <a:spcBef>
                <a:spcPts val="0"/>
              </a:spcBef>
              <a:spcAft>
                <a:spcPts val="0"/>
              </a:spcAft>
              <a:buClr>
                <a:srgbClr val="142850"/>
              </a:buClr>
              <a:buSzPts val="1600"/>
              <a:buFont typeface="Red Hat Text"/>
              <a:buChar char="■"/>
              <a:defRPr/>
            </a:lvl9pPr>
          </a:lstStyle>
          <a:p>
            <a:endParaRPr/>
          </a:p>
        </p:txBody>
      </p:sp>
      <p:sp>
        <p:nvSpPr>
          <p:cNvPr id="50" name="Google Shape;50;p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1" name="Google Shape;51;p7"/>
          <p:cNvSpPr/>
          <p:nvPr/>
        </p:nvSpPr>
        <p:spPr>
          <a:xfrm rot="10800000" flipH="1">
            <a:off x="-5250" y="5042774"/>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7"/>
          <p:cNvSpPr/>
          <p:nvPr/>
        </p:nvSpPr>
        <p:spPr>
          <a:xfrm rot="10800000" flipH="1">
            <a:off x="-5250" y="4935173"/>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7"/>
          <p:cNvSpPr/>
          <p:nvPr/>
        </p:nvSpPr>
        <p:spPr>
          <a:xfrm rot="10800000" flipH="1">
            <a:off x="-5250" y="4827750"/>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a:alphaModFix/>
          </a:blip>
          <a:stretch>
            <a:fillRect/>
          </a:stretch>
        </a:blipFill>
        <a:effectLst/>
      </p:bgPr>
    </p:bg>
    <p:spTree>
      <p:nvGrpSpPr>
        <p:cNvPr id="1" name="Shape 54"/>
        <p:cNvGrpSpPr/>
        <p:nvPr/>
      </p:nvGrpSpPr>
      <p:grpSpPr>
        <a:xfrm>
          <a:off x="0" y="0"/>
          <a:ext cx="0" cy="0"/>
          <a:chOff x="0" y="0"/>
          <a:chExt cx="0" cy="0"/>
        </a:xfrm>
      </p:grpSpPr>
      <p:sp>
        <p:nvSpPr>
          <p:cNvPr id="55" name="Google Shape;55;p8"/>
          <p:cNvSpPr txBox="1">
            <a:spLocks noGrp="1"/>
          </p:cNvSpPr>
          <p:nvPr>
            <p:ph type="title"/>
          </p:nvPr>
        </p:nvSpPr>
        <p:spPr>
          <a:xfrm>
            <a:off x="1967113" y="1570950"/>
            <a:ext cx="5223300" cy="20016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75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56" name="Google Shape;56;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‹Nº›</a:t>
            </a:fld>
            <a:endParaRPr/>
          </a:p>
        </p:txBody>
      </p:sp>
      <p:sp>
        <p:nvSpPr>
          <p:cNvPr id="57" name="Google Shape;57;p8"/>
          <p:cNvSpPr/>
          <p:nvPr/>
        </p:nvSpPr>
        <p:spPr>
          <a:xfrm>
            <a:off x="-5250" y="-6775"/>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8"/>
          <p:cNvSpPr/>
          <p:nvPr/>
        </p:nvSpPr>
        <p:spPr>
          <a:xfrm>
            <a:off x="-5250" y="100826"/>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8"/>
          <p:cNvSpPr/>
          <p:nvPr/>
        </p:nvSpPr>
        <p:spPr>
          <a:xfrm>
            <a:off x="-5250" y="208249"/>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8"/>
          <p:cNvSpPr/>
          <p:nvPr/>
        </p:nvSpPr>
        <p:spPr>
          <a:xfrm rot="10800000" flipH="1">
            <a:off x="-5250" y="5042774"/>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8"/>
          <p:cNvSpPr/>
          <p:nvPr/>
        </p:nvSpPr>
        <p:spPr>
          <a:xfrm rot="10800000" flipH="1">
            <a:off x="-5250" y="4935173"/>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8"/>
          <p:cNvSpPr/>
          <p:nvPr/>
        </p:nvSpPr>
        <p:spPr>
          <a:xfrm rot="10800000" flipH="1">
            <a:off x="-5250" y="4827750"/>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blipFill>
          <a:blip r:embed="rId2">
            <a:alphaModFix/>
          </a:blip>
          <a:stretch>
            <a:fillRect/>
          </a:stretch>
        </a:blipFill>
        <a:effectLst/>
      </p:bgPr>
    </p:bg>
    <p:spTree>
      <p:nvGrpSpPr>
        <p:cNvPr id="1" name="Shape 63"/>
        <p:cNvGrpSpPr/>
        <p:nvPr/>
      </p:nvGrpSpPr>
      <p:grpSpPr>
        <a:xfrm>
          <a:off x="0" y="0"/>
          <a:ext cx="0" cy="0"/>
          <a:chOff x="0" y="0"/>
          <a:chExt cx="0" cy="0"/>
        </a:xfrm>
      </p:grpSpPr>
      <p:sp>
        <p:nvSpPr>
          <p:cNvPr id="64" name="Google Shape;64;p9"/>
          <p:cNvSpPr txBox="1">
            <a:spLocks noGrp="1"/>
          </p:cNvSpPr>
          <p:nvPr>
            <p:ph type="title"/>
          </p:nvPr>
        </p:nvSpPr>
        <p:spPr>
          <a:xfrm>
            <a:off x="720000" y="1722575"/>
            <a:ext cx="4316700" cy="926700"/>
          </a:xfrm>
          <a:prstGeom prst="rect">
            <a:avLst/>
          </a:prstGeom>
        </p:spPr>
        <p:txBody>
          <a:bodyPr spcFirstLastPara="1" wrap="square" lIns="91425" tIns="91425" rIns="91425" bIns="91425" anchor="b" anchorCtr="0">
            <a:noAutofit/>
          </a:bodyPr>
          <a:lstStyle>
            <a:lvl1pPr lvl="0" algn="l">
              <a:spcBef>
                <a:spcPts val="0"/>
              </a:spcBef>
              <a:spcAft>
                <a:spcPts val="0"/>
              </a:spcAft>
              <a:buSzPts val="4200"/>
              <a:buNone/>
              <a:defRPr sz="50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65" name="Google Shape;65;p9"/>
          <p:cNvSpPr txBox="1">
            <a:spLocks noGrp="1"/>
          </p:cNvSpPr>
          <p:nvPr>
            <p:ph type="subTitle" idx="1"/>
          </p:nvPr>
        </p:nvSpPr>
        <p:spPr>
          <a:xfrm>
            <a:off x="720000" y="2592625"/>
            <a:ext cx="4045200" cy="8283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2100"/>
              <a:buNone/>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66" name="Google Shape;66;p9"/>
          <p:cNvSpPr/>
          <p:nvPr/>
        </p:nvSpPr>
        <p:spPr>
          <a:xfrm rot="10800000" flipH="1">
            <a:off x="-5250" y="5042774"/>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9"/>
          <p:cNvSpPr/>
          <p:nvPr/>
        </p:nvSpPr>
        <p:spPr>
          <a:xfrm rot="10800000" flipH="1">
            <a:off x="-5250" y="4935173"/>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9"/>
          <p:cNvSpPr/>
          <p:nvPr/>
        </p:nvSpPr>
        <p:spPr>
          <a:xfrm rot="10800000" flipH="1">
            <a:off x="-5250" y="4827750"/>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9"/>
        <p:cNvGrpSpPr/>
        <p:nvPr/>
      </p:nvGrpSpPr>
      <p:grpSpPr>
        <a:xfrm>
          <a:off x="0" y="0"/>
          <a:ext cx="0" cy="0"/>
          <a:chOff x="0" y="0"/>
          <a:chExt cx="0" cy="0"/>
        </a:xfrm>
      </p:grpSpPr>
      <p:sp>
        <p:nvSpPr>
          <p:cNvPr id="70" name="Google Shape;70;p10"/>
          <p:cNvSpPr txBox="1">
            <a:spLocks noGrp="1"/>
          </p:cNvSpPr>
          <p:nvPr>
            <p:ph type="body" idx="1"/>
          </p:nvPr>
        </p:nvSpPr>
        <p:spPr>
          <a:xfrm>
            <a:off x="3820900" y="792525"/>
            <a:ext cx="4653900" cy="1690200"/>
          </a:xfrm>
          <a:prstGeom prst="rect">
            <a:avLst/>
          </a:prstGeom>
        </p:spPr>
        <p:txBody>
          <a:bodyPr spcFirstLastPara="1" wrap="square" lIns="91425" tIns="91425" rIns="91425" bIns="91425" anchor="ctr" anchorCtr="0">
            <a:noAutofit/>
          </a:bodyPr>
          <a:lstStyle>
            <a:lvl1pPr marL="457200" lvl="0" indent="-228600" algn="r">
              <a:lnSpc>
                <a:spcPct val="100000"/>
              </a:lnSpc>
              <a:spcBef>
                <a:spcPts val="0"/>
              </a:spcBef>
              <a:spcAft>
                <a:spcPts val="0"/>
              </a:spcAft>
              <a:buSzPts val="1600"/>
              <a:buFont typeface="Oswald"/>
              <a:buNone/>
              <a:defRPr sz="4000" b="1">
                <a:latin typeface="Oswald"/>
                <a:ea typeface="Oswald"/>
                <a:cs typeface="Oswald"/>
                <a:sym typeface="Oswald"/>
              </a:defRPr>
            </a:lvl1pPr>
          </a:lstStyle>
          <a:p>
            <a:endParaRPr/>
          </a:p>
        </p:txBody>
      </p:sp>
      <p:sp>
        <p:nvSpPr>
          <p:cNvPr id="71" name="Google Shape;71;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‹Nº›</a:t>
            </a:fld>
            <a:endParaRPr/>
          </a:p>
        </p:txBody>
      </p:sp>
      <p:sp>
        <p:nvSpPr>
          <p:cNvPr id="72" name="Google Shape;72;p10"/>
          <p:cNvSpPr/>
          <p:nvPr/>
        </p:nvSpPr>
        <p:spPr>
          <a:xfrm rot="10800000" flipH="1">
            <a:off x="-5250" y="5042774"/>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0"/>
          <p:cNvSpPr/>
          <p:nvPr/>
        </p:nvSpPr>
        <p:spPr>
          <a:xfrm rot="10800000" flipH="1">
            <a:off x="-5250" y="4935173"/>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0"/>
          <p:cNvSpPr/>
          <p:nvPr/>
        </p:nvSpPr>
        <p:spPr>
          <a:xfrm rot="10800000" flipH="1">
            <a:off x="-5250" y="4827750"/>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blipFill>
          <a:blip r:embed="rId2">
            <a:alphaModFix/>
          </a:blip>
          <a:stretch>
            <a:fillRect/>
          </a:stretch>
        </a:blipFill>
        <a:effectLst/>
      </p:bgPr>
    </p:bg>
    <p:spTree>
      <p:nvGrpSpPr>
        <p:cNvPr id="1" name="Shape 75"/>
        <p:cNvGrpSpPr/>
        <p:nvPr/>
      </p:nvGrpSpPr>
      <p:grpSpPr>
        <a:xfrm>
          <a:off x="0" y="0"/>
          <a:ext cx="0" cy="0"/>
          <a:chOff x="0" y="0"/>
          <a:chExt cx="0" cy="0"/>
        </a:xfrm>
      </p:grpSpPr>
      <p:sp>
        <p:nvSpPr>
          <p:cNvPr id="76" name="Google Shape;76;p11"/>
          <p:cNvSpPr txBox="1">
            <a:spLocks noGrp="1"/>
          </p:cNvSpPr>
          <p:nvPr>
            <p:ph type="title" hasCustomPrompt="1"/>
          </p:nvPr>
        </p:nvSpPr>
        <p:spPr>
          <a:xfrm>
            <a:off x="720075" y="1711025"/>
            <a:ext cx="7704000" cy="1675800"/>
          </a:xfrm>
          <a:prstGeom prst="rect">
            <a:avLst/>
          </a:prstGeom>
        </p:spPr>
        <p:txBody>
          <a:bodyPr spcFirstLastPara="1" wrap="square" lIns="91425" tIns="91425" rIns="91425" bIns="91425" anchor="ctr" anchorCtr="0">
            <a:noAutofit/>
          </a:bodyPr>
          <a:lstStyle>
            <a:lvl1pPr lvl="0" algn="ctr">
              <a:spcBef>
                <a:spcPts val="0"/>
              </a:spcBef>
              <a:spcAft>
                <a:spcPts val="0"/>
              </a:spcAft>
              <a:buSzPts val="12000"/>
              <a:buNone/>
              <a:defRPr sz="10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77" name="Google Shape;77;p11"/>
          <p:cNvSpPr txBox="1">
            <a:spLocks noGrp="1"/>
          </p:cNvSpPr>
          <p:nvPr>
            <p:ph type="subTitle" idx="1"/>
          </p:nvPr>
        </p:nvSpPr>
        <p:spPr>
          <a:xfrm>
            <a:off x="726375" y="3386825"/>
            <a:ext cx="7691400" cy="646800"/>
          </a:xfrm>
          <a:prstGeom prst="rect">
            <a:avLst/>
          </a:prstGeom>
        </p:spPr>
        <p:txBody>
          <a:bodyPr spcFirstLastPara="1" wrap="square" lIns="91425" tIns="91425" rIns="91425" bIns="91425" anchor="ctr" anchorCtr="0">
            <a:noAutofit/>
          </a:bodyPr>
          <a:lstStyle>
            <a:lvl1pPr lvl="0" algn="ctr">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
        <p:nvSpPr>
          <p:cNvPr id="78" name="Google Shape;78;p11"/>
          <p:cNvSpPr/>
          <p:nvPr/>
        </p:nvSpPr>
        <p:spPr>
          <a:xfrm>
            <a:off x="-5250" y="-6775"/>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1"/>
          <p:cNvSpPr/>
          <p:nvPr/>
        </p:nvSpPr>
        <p:spPr>
          <a:xfrm>
            <a:off x="-5250" y="100826"/>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1"/>
          <p:cNvSpPr/>
          <p:nvPr/>
        </p:nvSpPr>
        <p:spPr>
          <a:xfrm>
            <a:off x="-5250" y="208249"/>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1"/>
          <p:cNvSpPr/>
          <p:nvPr/>
        </p:nvSpPr>
        <p:spPr>
          <a:xfrm rot="10800000" flipH="1">
            <a:off x="-5250" y="5042774"/>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1"/>
          <p:cNvSpPr/>
          <p:nvPr/>
        </p:nvSpPr>
        <p:spPr>
          <a:xfrm rot="10800000" flipH="1">
            <a:off x="-5250" y="4935173"/>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1"/>
          <p:cNvSpPr/>
          <p:nvPr/>
        </p:nvSpPr>
        <p:spPr>
          <a:xfrm rot="10800000" flipH="1">
            <a:off x="-5250" y="4827750"/>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8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CUSTOM">
    <p:bg>
      <p:bgPr>
        <a:blipFill>
          <a:blip r:embed="rId2">
            <a:alphaModFix/>
          </a:blip>
          <a:stretch>
            <a:fillRect/>
          </a:stretch>
        </a:blipFill>
        <a:effectLst/>
      </p:bgPr>
    </p:bg>
    <p:spTree>
      <p:nvGrpSpPr>
        <p:cNvPr id="1" name="Shape 85"/>
        <p:cNvGrpSpPr/>
        <p:nvPr/>
      </p:nvGrpSpPr>
      <p:grpSpPr>
        <a:xfrm>
          <a:off x="0" y="0"/>
          <a:ext cx="0" cy="0"/>
          <a:chOff x="0" y="0"/>
          <a:chExt cx="0" cy="0"/>
        </a:xfrm>
      </p:grpSpPr>
      <p:sp>
        <p:nvSpPr>
          <p:cNvPr id="86" name="Google Shape;86;p1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87" name="Google Shape;87;p13"/>
          <p:cNvSpPr txBox="1">
            <a:spLocks noGrp="1"/>
          </p:cNvSpPr>
          <p:nvPr>
            <p:ph type="title" idx="2" hasCustomPrompt="1"/>
          </p:nvPr>
        </p:nvSpPr>
        <p:spPr>
          <a:xfrm>
            <a:off x="789150" y="1852200"/>
            <a:ext cx="1036500" cy="1005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88" name="Google Shape;88;p13"/>
          <p:cNvSpPr txBox="1">
            <a:spLocks noGrp="1"/>
          </p:cNvSpPr>
          <p:nvPr>
            <p:ph type="subTitle" idx="1"/>
          </p:nvPr>
        </p:nvSpPr>
        <p:spPr>
          <a:xfrm>
            <a:off x="1890000" y="2286075"/>
            <a:ext cx="2433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
        <p:nvSpPr>
          <p:cNvPr id="89" name="Google Shape;89;p13"/>
          <p:cNvSpPr txBox="1">
            <a:spLocks noGrp="1"/>
          </p:cNvSpPr>
          <p:nvPr>
            <p:ph type="subTitle" idx="3"/>
          </p:nvPr>
        </p:nvSpPr>
        <p:spPr>
          <a:xfrm>
            <a:off x="1890000" y="1852200"/>
            <a:ext cx="2433000" cy="3681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Font typeface="Oswald"/>
              <a:buNone/>
              <a:defRPr sz="2300" b="1">
                <a:solidFill>
                  <a:schemeClr val="lt1"/>
                </a:solidFill>
                <a:highlight>
                  <a:schemeClr val="accent2"/>
                </a:highlight>
                <a:latin typeface="Oswald"/>
                <a:ea typeface="Oswald"/>
                <a:cs typeface="Oswald"/>
                <a:sym typeface="Oswald"/>
              </a:defRPr>
            </a:lvl1pPr>
            <a:lvl2pPr lvl="1" rtl="0">
              <a:spcBef>
                <a:spcPts val="0"/>
              </a:spcBef>
              <a:spcAft>
                <a:spcPts val="0"/>
              </a:spcAft>
              <a:buSzPts val="2000"/>
              <a:buFont typeface="Oswald"/>
              <a:buNone/>
              <a:defRPr sz="2000" b="1">
                <a:latin typeface="Oswald"/>
                <a:ea typeface="Oswald"/>
                <a:cs typeface="Oswald"/>
                <a:sym typeface="Oswald"/>
              </a:defRPr>
            </a:lvl2pPr>
            <a:lvl3pPr lvl="2" rtl="0">
              <a:spcBef>
                <a:spcPts val="0"/>
              </a:spcBef>
              <a:spcAft>
                <a:spcPts val="0"/>
              </a:spcAft>
              <a:buSzPts val="2000"/>
              <a:buFont typeface="Oswald"/>
              <a:buNone/>
              <a:defRPr sz="2000" b="1">
                <a:latin typeface="Oswald"/>
                <a:ea typeface="Oswald"/>
                <a:cs typeface="Oswald"/>
                <a:sym typeface="Oswald"/>
              </a:defRPr>
            </a:lvl3pPr>
            <a:lvl4pPr lvl="3" rtl="0">
              <a:spcBef>
                <a:spcPts val="0"/>
              </a:spcBef>
              <a:spcAft>
                <a:spcPts val="0"/>
              </a:spcAft>
              <a:buSzPts val="2000"/>
              <a:buFont typeface="Oswald"/>
              <a:buNone/>
              <a:defRPr sz="2000" b="1">
                <a:latin typeface="Oswald"/>
                <a:ea typeface="Oswald"/>
                <a:cs typeface="Oswald"/>
                <a:sym typeface="Oswald"/>
              </a:defRPr>
            </a:lvl4pPr>
            <a:lvl5pPr lvl="4" rtl="0">
              <a:spcBef>
                <a:spcPts val="0"/>
              </a:spcBef>
              <a:spcAft>
                <a:spcPts val="0"/>
              </a:spcAft>
              <a:buSzPts val="2000"/>
              <a:buFont typeface="Oswald"/>
              <a:buNone/>
              <a:defRPr sz="2000" b="1">
                <a:latin typeface="Oswald"/>
                <a:ea typeface="Oswald"/>
                <a:cs typeface="Oswald"/>
                <a:sym typeface="Oswald"/>
              </a:defRPr>
            </a:lvl5pPr>
            <a:lvl6pPr lvl="5" rtl="0">
              <a:spcBef>
                <a:spcPts val="0"/>
              </a:spcBef>
              <a:spcAft>
                <a:spcPts val="0"/>
              </a:spcAft>
              <a:buSzPts val="2000"/>
              <a:buFont typeface="Oswald"/>
              <a:buNone/>
              <a:defRPr sz="2000" b="1">
                <a:latin typeface="Oswald"/>
                <a:ea typeface="Oswald"/>
                <a:cs typeface="Oswald"/>
                <a:sym typeface="Oswald"/>
              </a:defRPr>
            </a:lvl6pPr>
            <a:lvl7pPr lvl="6" rtl="0">
              <a:spcBef>
                <a:spcPts val="0"/>
              </a:spcBef>
              <a:spcAft>
                <a:spcPts val="0"/>
              </a:spcAft>
              <a:buSzPts val="2000"/>
              <a:buFont typeface="Oswald"/>
              <a:buNone/>
              <a:defRPr sz="2000" b="1">
                <a:latin typeface="Oswald"/>
                <a:ea typeface="Oswald"/>
                <a:cs typeface="Oswald"/>
                <a:sym typeface="Oswald"/>
              </a:defRPr>
            </a:lvl7pPr>
            <a:lvl8pPr lvl="7" rtl="0">
              <a:spcBef>
                <a:spcPts val="0"/>
              </a:spcBef>
              <a:spcAft>
                <a:spcPts val="0"/>
              </a:spcAft>
              <a:buSzPts val="2000"/>
              <a:buFont typeface="Oswald"/>
              <a:buNone/>
              <a:defRPr sz="2000" b="1">
                <a:latin typeface="Oswald"/>
                <a:ea typeface="Oswald"/>
                <a:cs typeface="Oswald"/>
                <a:sym typeface="Oswald"/>
              </a:defRPr>
            </a:lvl8pPr>
            <a:lvl9pPr lvl="8" rtl="0">
              <a:spcBef>
                <a:spcPts val="0"/>
              </a:spcBef>
              <a:spcAft>
                <a:spcPts val="0"/>
              </a:spcAft>
              <a:buSzPts val="2000"/>
              <a:buFont typeface="Oswald"/>
              <a:buNone/>
              <a:defRPr sz="2000" b="1">
                <a:latin typeface="Oswald"/>
                <a:ea typeface="Oswald"/>
                <a:cs typeface="Oswald"/>
                <a:sym typeface="Oswald"/>
              </a:defRPr>
            </a:lvl9pPr>
          </a:lstStyle>
          <a:p>
            <a:endParaRPr/>
          </a:p>
        </p:txBody>
      </p:sp>
      <p:sp>
        <p:nvSpPr>
          <p:cNvPr id="90" name="Google Shape;90;p13"/>
          <p:cNvSpPr txBox="1">
            <a:spLocks noGrp="1"/>
          </p:cNvSpPr>
          <p:nvPr>
            <p:ph type="title" idx="4" hasCustomPrompt="1"/>
          </p:nvPr>
        </p:nvSpPr>
        <p:spPr>
          <a:xfrm>
            <a:off x="789150" y="3227575"/>
            <a:ext cx="1036500" cy="1005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91" name="Google Shape;91;p13"/>
          <p:cNvSpPr txBox="1">
            <a:spLocks noGrp="1"/>
          </p:cNvSpPr>
          <p:nvPr>
            <p:ph type="subTitle" idx="5"/>
          </p:nvPr>
        </p:nvSpPr>
        <p:spPr>
          <a:xfrm>
            <a:off x="1890000" y="3661350"/>
            <a:ext cx="2433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92" name="Google Shape;92;p13"/>
          <p:cNvSpPr txBox="1">
            <a:spLocks noGrp="1"/>
          </p:cNvSpPr>
          <p:nvPr>
            <p:ph type="subTitle" idx="6"/>
          </p:nvPr>
        </p:nvSpPr>
        <p:spPr>
          <a:xfrm>
            <a:off x="1890000" y="3227475"/>
            <a:ext cx="2433000" cy="3681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Font typeface="Oswald"/>
              <a:buNone/>
              <a:defRPr sz="2300" b="1">
                <a:solidFill>
                  <a:schemeClr val="lt1"/>
                </a:solidFill>
                <a:highlight>
                  <a:schemeClr val="accent3"/>
                </a:highlight>
                <a:latin typeface="Oswald"/>
                <a:ea typeface="Oswald"/>
                <a:cs typeface="Oswald"/>
                <a:sym typeface="Oswald"/>
              </a:defRPr>
            </a:lvl1pPr>
            <a:lvl2pPr lvl="1" rtl="0">
              <a:spcBef>
                <a:spcPts val="0"/>
              </a:spcBef>
              <a:spcAft>
                <a:spcPts val="0"/>
              </a:spcAft>
              <a:buSzPts val="2000"/>
              <a:buFont typeface="Oswald"/>
              <a:buNone/>
              <a:defRPr sz="2000" b="1">
                <a:latin typeface="Oswald"/>
                <a:ea typeface="Oswald"/>
                <a:cs typeface="Oswald"/>
                <a:sym typeface="Oswald"/>
              </a:defRPr>
            </a:lvl2pPr>
            <a:lvl3pPr lvl="2" rtl="0">
              <a:spcBef>
                <a:spcPts val="0"/>
              </a:spcBef>
              <a:spcAft>
                <a:spcPts val="0"/>
              </a:spcAft>
              <a:buSzPts val="2000"/>
              <a:buFont typeface="Oswald"/>
              <a:buNone/>
              <a:defRPr sz="2000" b="1">
                <a:latin typeface="Oswald"/>
                <a:ea typeface="Oswald"/>
                <a:cs typeface="Oswald"/>
                <a:sym typeface="Oswald"/>
              </a:defRPr>
            </a:lvl3pPr>
            <a:lvl4pPr lvl="3" rtl="0">
              <a:spcBef>
                <a:spcPts val="0"/>
              </a:spcBef>
              <a:spcAft>
                <a:spcPts val="0"/>
              </a:spcAft>
              <a:buSzPts val="2000"/>
              <a:buFont typeface="Oswald"/>
              <a:buNone/>
              <a:defRPr sz="2000" b="1">
                <a:latin typeface="Oswald"/>
                <a:ea typeface="Oswald"/>
                <a:cs typeface="Oswald"/>
                <a:sym typeface="Oswald"/>
              </a:defRPr>
            </a:lvl4pPr>
            <a:lvl5pPr lvl="4" rtl="0">
              <a:spcBef>
                <a:spcPts val="0"/>
              </a:spcBef>
              <a:spcAft>
                <a:spcPts val="0"/>
              </a:spcAft>
              <a:buSzPts val="2000"/>
              <a:buFont typeface="Oswald"/>
              <a:buNone/>
              <a:defRPr sz="2000" b="1">
                <a:latin typeface="Oswald"/>
                <a:ea typeface="Oswald"/>
                <a:cs typeface="Oswald"/>
                <a:sym typeface="Oswald"/>
              </a:defRPr>
            </a:lvl5pPr>
            <a:lvl6pPr lvl="5" rtl="0">
              <a:spcBef>
                <a:spcPts val="0"/>
              </a:spcBef>
              <a:spcAft>
                <a:spcPts val="0"/>
              </a:spcAft>
              <a:buSzPts val="2000"/>
              <a:buFont typeface="Oswald"/>
              <a:buNone/>
              <a:defRPr sz="2000" b="1">
                <a:latin typeface="Oswald"/>
                <a:ea typeface="Oswald"/>
                <a:cs typeface="Oswald"/>
                <a:sym typeface="Oswald"/>
              </a:defRPr>
            </a:lvl6pPr>
            <a:lvl7pPr lvl="6" rtl="0">
              <a:spcBef>
                <a:spcPts val="0"/>
              </a:spcBef>
              <a:spcAft>
                <a:spcPts val="0"/>
              </a:spcAft>
              <a:buSzPts val="2000"/>
              <a:buFont typeface="Oswald"/>
              <a:buNone/>
              <a:defRPr sz="2000" b="1">
                <a:latin typeface="Oswald"/>
                <a:ea typeface="Oswald"/>
                <a:cs typeface="Oswald"/>
                <a:sym typeface="Oswald"/>
              </a:defRPr>
            </a:lvl7pPr>
            <a:lvl8pPr lvl="7" rtl="0">
              <a:spcBef>
                <a:spcPts val="0"/>
              </a:spcBef>
              <a:spcAft>
                <a:spcPts val="0"/>
              </a:spcAft>
              <a:buSzPts val="2000"/>
              <a:buFont typeface="Oswald"/>
              <a:buNone/>
              <a:defRPr sz="2000" b="1">
                <a:latin typeface="Oswald"/>
                <a:ea typeface="Oswald"/>
                <a:cs typeface="Oswald"/>
                <a:sym typeface="Oswald"/>
              </a:defRPr>
            </a:lvl8pPr>
            <a:lvl9pPr lvl="8" rtl="0">
              <a:spcBef>
                <a:spcPts val="0"/>
              </a:spcBef>
              <a:spcAft>
                <a:spcPts val="0"/>
              </a:spcAft>
              <a:buSzPts val="2000"/>
              <a:buFont typeface="Oswald"/>
              <a:buNone/>
              <a:defRPr sz="2000" b="1">
                <a:latin typeface="Oswald"/>
                <a:ea typeface="Oswald"/>
                <a:cs typeface="Oswald"/>
                <a:sym typeface="Oswald"/>
              </a:defRPr>
            </a:lvl9pPr>
          </a:lstStyle>
          <a:p>
            <a:endParaRPr/>
          </a:p>
        </p:txBody>
      </p:sp>
      <p:sp>
        <p:nvSpPr>
          <p:cNvPr id="93" name="Google Shape;93;p13"/>
          <p:cNvSpPr txBox="1">
            <a:spLocks noGrp="1"/>
          </p:cNvSpPr>
          <p:nvPr>
            <p:ph type="title" idx="7" hasCustomPrompt="1"/>
          </p:nvPr>
        </p:nvSpPr>
        <p:spPr>
          <a:xfrm>
            <a:off x="4821200" y="1852300"/>
            <a:ext cx="1036500" cy="1005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94" name="Google Shape;94;p13"/>
          <p:cNvSpPr txBox="1">
            <a:spLocks noGrp="1"/>
          </p:cNvSpPr>
          <p:nvPr>
            <p:ph type="subTitle" idx="8"/>
          </p:nvPr>
        </p:nvSpPr>
        <p:spPr>
          <a:xfrm>
            <a:off x="5921850" y="2286075"/>
            <a:ext cx="2433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95" name="Google Shape;95;p13"/>
          <p:cNvSpPr txBox="1">
            <a:spLocks noGrp="1"/>
          </p:cNvSpPr>
          <p:nvPr>
            <p:ph type="subTitle" idx="9"/>
          </p:nvPr>
        </p:nvSpPr>
        <p:spPr>
          <a:xfrm>
            <a:off x="5921850" y="1852200"/>
            <a:ext cx="2433000" cy="3681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Font typeface="Oswald"/>
              <a:buNone/>
              <a:defRPr sz="2300" b="1">
                <a:solidFill>
                  <a:schemeClr val="lt1"/>
                </a:solidFill>
                <a:highlight>
                  <a:schemeClr val="accent1"/>
                </a:highlight>
                <a:latin typeface="Oswald"/>
                <a:ea typeface="Oswald"/>
                <a:cs typeface="Oswald"/>
                <a:sym typeface="Oswald"/>
              </a:defRPr>
            </a:lvl1pPr>
            <a:lvl2pPr lvl="1" rtl="0">
              <a:spcBef>
                <a:spcPts val="0"/>
              </a:spcBef>
              <a:spcAft>
                <a:spcPts val="0"/>
              </a:spcAft>
              <a:buSzPts val="2000"/>
              <a:buFont typeface="Oswald"/>
              <a:buNone/>
              <a:defRPr sz="2000" b="1">
                <a:latin typeface="Oswald"/>
                <a:ea typeface="Oswald"/>
                <a:cs typeface="Oswald"/>
                <a:sym typeface="Oswald"/>
              </a:defRPr>
            </a:lvl2pPr>
            <a:lvl3pPr lvl="2" rtl="0">
              <a:spcBef>
                <a:spcPts val="0"/>
              </a:spcBef>
              <a:spcAft>
                <a:spcPts val="0"/>
              </a:spcAft>
              <a:buSzPts val="2000"/>
              <a:buFont typeface="Oswald"/>
              <a:buNone/>
              <a:defRPr sz="2000" b="1">
                <a:latin typeface="Oswald"/>
                <a:ea typeface="Oswald"/>
                <a:cs typeface="Oswald"/>
                <a:sym typeface="Oswald"/>
              </a:defRPr>
            </a:lvl3pPr>
            <a:lvl4pPr lvl="3" rtl="0">
              <a:spcBef>
                <a:spcPts val="0"/>
              </a:spcBef>
              <a:spcAft>
                <a:spcPts val="0"/>
              </a:spcAft>
              <a:buSzPts val="2000"/>
              <a:buFont typeface="Oswald"/>
              <a:buNone/>
              <a:defRPr sz="2000" b="1">
                <a:latin typeface="Oswald"/>
                <a:ea typeface="Oswald"/>
                <a:cs typeface="Oswald"/>
                <a:sym typeface="Oswald"/>
              </a:defRPr>
            </a:lvl4pPr>
            <a:lvl5pPr lvl="4" rtl="0">
              <a:spcBef>
                <a:spcPts val="0"/>
              </a:spcBef>
              <a:spcAft>
                <a:spcPts val="0"/>
              </a:spcAft>
              <a:buSzPts val="2000"/>
              <a:buFont typeface="Oswald"/>
              <a:buNone/>
              <a:defRPr sz="2000" b="1">
                <a:latin typeface="Oswald"/>
                <a:ea typeface="Oswald"/>
                <a:cs typeface="Oswald"/>
                <a:sym typeface="Oswald"/>
              </a:defRPr>
            </a:lvl5pPr>
            <a:lvl6pPr lvl="5" rtl="0">
              <a:spcBef>
                <a:spcPts val="0"/>
              </a:spcBef>
              <a:spcAft>
                <a:spcPts val="0"/>
              </a:spcAft>
              <a:buSzPts val="2000"/>
              <a:buFont typeface="Oswald"/>
              <a:buNone/>
              <a:defRPr sz="2000" b="1">
                <a:latin typeface="Oswald"/>
                <a:ea typeface="Oswald"/>
                <a:cs typeface="Oswald"/>
                <a:sym typeface="Oswald"/>
              </a:defRPr>
            </a:lvl6pPr>
            <a:lvl7pPr lvl="6" rtl="0">
              <a:spcBef>
                <a:spcPts val="0"/>
              </a:spcBef>
              <a:spcAft>
                <a:spcPts val="0"/>
              </a:spcAft>
              <a:buSzPts val="2000"/>
              <a:buFont typeface="Oswald"/>
              <a:buNone/>
              <a:defRPr sz="2000" b="1">
                <a:latin typeface="Oswald"/>
                <a:ea typeface="Oswald"/>
                <a:cs typeface="Oswald"/>
                <a:sym typeface="Oswald"/>
              </a:defRPr>
            </a:lvl7pPr>
            <a:lvl8pPr lvl="7" rtl="0">
              <a:spcBef>
                <a:spcPts val="0"/>
              </a:spcBef>
              <a:spcAft>
                <a:spcPts val="0"/>
              </a:spcAft>
              <a:buSzPts val="2000"/>
              <a:buFont typeface="Oswald"/>
              <a:buNone/>
              <a:defRPr sz="2000" b="1">
                <a:latin typeface="Oswald"/>
                <a:ea typeface="Oswald"/>
                <a:cs typeface="Oswald"/>
                <a:sym typeface="Oswald"/>
              </a:defRPr>
            </a:lvl8pPr>
            <a:lvl9pPr lvl="8" rtl="0">
              <a:spcBef>
                <a:spcPts val="0"/>
              </a:spcBef>
              <a:spcAft>
                <a:spcPts val="0"/>
              </a:spcAft>
              <a:buSzPts val="2000"/>
              <a:buFont typeface="Oswald"/>
              <a:buNone/>
              <a:defRPr sz="2000" b="1">
                <a:latin typeface="Oswald"/>
                <a:ea typeface="Oswald"/>
                <a:cs typeface="Oswald"/>
                <a:sym typeface="Oswald"/>
              </a:defRPr>
            </a:lvl9pPr>
          </a:lstStyle>
          <a:p>
            <a:endParaRPr/>
          </a:p>
        </p:txBody>
      </p:sp>
      <p:sp>
        <p:nvSpPr>
          <p:cNvPr id="96" name="Google Shape;96;p13"/>
          <p:cNvSpPr txBox="1">
            <a:spLocks noGrp="1"/>
          </p:cNvSpPr>
          <p:nvPr>
            <p:ph type="title" idx="13" hasCustomPrompt="1"/>
          </p:nvPr>
        </p:nvSpPr>
        <p:spPr>
          <a:xfrm>
            <a:off x="4821200" y="3227575"/>
            <a:ext cx="1036500" cy="1005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97" name="Google Shape;97;p13"/>
          <p:cNvSpPr txBox="1">
            <a:spLocks noGrp="1"/>
          </p:cNvSpPr>
          <p:nvPr>
            <p:ph type="subTitle" idx="14"/>
          </p:nvPr>
        </p:nvSpPr>
        <p:spPr>
          <a:xfrm>
            <a:off x="5921850" y="3661350"/>
            <a:ext cx="2433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98" name="Google Shape;98;p13"/>
          <p:cNvSpPr txBox="1">
            <a:spLocks noGrp="1"/>
          </p:cNvSpPr>
          <p:nvPr>
            <p:ph type="subTitle" idx="15"/>
          </p:nvPr>
        </p:nvSpPr>
        <p:spPr>
          <a:xfrm>
            <a:off x="5921850" y="3227475"/>
            <a:ext cx="2433000" cy="3681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Font typeface="Oswald"/>
              <a:buNone/>
              <a:defRPr sz="2300" b="1">
                <a:solidFill>
                  <a:schemeClr val="lt1"/>
                </a:solidFill>
                <a:highlight>
                  <a:schemeClr val="dk2"/>
                </a:highlight>
                <a:latin typeface="Oswald"/>
                <a:ea typeface="Oswald"/>
                <a:cs typeface="Oswald"/>
                <a:sym typeface="Oswald"/>
              </a:defRPr>
            </a:lvl1pPr>
            <a:lvl2pPr lvl="1" rtl="0">
              <a:spcBef>
                <a:spcPts val="0"/>
              </a:spcBef>
              <a:spcAft>
                <a:spcPts val="0"/>
              </a:spcAft>
              <a:buSzPts val="2000"/>
              <a:buFont typeface="Oswald"/>
              <a:buNone/>
              <a:defRPr sz="2000" b="1">
                <a:latin typeface="Oswald"/>
                <a:ea typeface="Oswald"/>
                <a:cs typeface="Oswald"/>
                <a:sym typeface="Oswald"/>
              </a:defRPr>
            </a:lvl2pPr>
            <a:lvl3pPr lvl="2" rtl="0">
              <a:spcBef>
                <a:spcPts val="0"/>
              </a:spcBef>
              <a:spcAft>
                <a:spcPts val="0"/>
              </a:spcAft>
              <a:buSzPts val="2000"/>
              <a:buFont typeface="Oswald"/>
              <a:buNone/>
              <a:defRPr sz="2000" b="1">
                <a:latin typeface="Oswald"/>
                <a:ea typeface="Oswald"/>
                <a:cs typeface="Oswald"/>
                <a:sym typeface="Oswald"/>
              </a:defRPr>
            </a:lvl3pPr>
            <a:lvl4pPr lvl="3" rtl="0">
              <a:spcBef>
                <a:spcPts val="0"/>
              </a:spcBef>
              <a:spcAft>
                <a:spcPts val="0"/>
              </a:spcAft>
              <a:buSzPts val="2000"/>
              <a:buFont typeface="Oswald"/>
              <a:buNone/>
              <a:defRPr sz="2000" b="1">
                <a:latin typeface="Oswald"/>
                <a:ea typeface="Oswald"/>
                <a:cs typeface="Oswald"/>
                <a:sym typeface="Oswald"/>
              </a:defRPr>
            </a:lvl4pPr>
            <a:lvl5pPr lvl="4" rtl="0">
              <a:spcBef>
                <a:spcPts val="0"/>
              </a:spcBef>
              <a:spcAft>
                <a:spcPts val="0"/>
              </a:spcAft>
              <a:buSzPts val="2000"/>
              <a:buFont typeface="Oswald"/>
              <a:buNone/>
              <a:defRPr sz="2000" b="1">
                <a:latin typeface="Oswald"/>
                <a:ea typeface="Oswald"/>
                <a:cs typeface="Oswald"/>
                <a:sym typeface="Oswald"/>
              </a:defRPr>
            </a:lvl5pPr>
            <a:lvl6pPr lvl="5" rtl="0">
              <a:spcBef>
                <a:spcPts val="0"/>
              </a:spcBef>
              <a:spcAft>
                <a:spcPts val="0"/>
              </a:spcAft>
              <a:buSzPts val="2000"/>
              <a:buFont typeface="Oswald"/>
              <a:buNone/>
              <a:defRPr sz="2000" b="1">
                <a:latin typeface="Oswald"/>
                <a:ea typeface="Oswald"/>
                <a:cs typeface="Oswald"/>
                <a:sym typeface="Oswald"/>
              </a:defRPr>
            </a:lvl6pPr>
            <a:lvl7pPr lvl="6" rtl="0">
              <a:spcBef>
                <a:spcPts val="0"/>
              </a:spcBef>
              <a:spcAft>
                <a:spcPts val="0"/>
              </a:spcAft>
              <a:buSzPts val="2000"/>
              <a:buFont typeface="Oswald"/>
              <a:buNone/>
              <a:defRPr sz="2000" b="1">
                <a:latin typeface="Oswald"/>
                <a:ea typeface="Oswald"/>
                <a:cs typeface="Oswald"/>
                <a:sym typeface="Oswald"/>
              </a:defRPr>
            </a:lvl7pPr>
            <a:lvl8pPr lvl="7" rtl="0">
              <a:spcBef>
                <a:spcPts val="0"/>
              </a:spcBef>
              <a:spcAft>
                <a:spcPts val="0"/>
              </a:spcAft>
              <a:buSzPts val="2000"/>
              <a:buFont typeface="Oswald"/>
              <a:buNone/>
              <a:defRPr sz="2000" b="1">
                <a:latin typeface="Oswald"/>
                <a:ea typeface="Oswald"/>
                <a:cs typeface="Oswald"/>
                <a:sym typeface="Oswald"/>
              </a:defRPr>
            </a:lvl8pPr>
            <a:lvl9pPr lvl="8" rtl="0">
              <a:spcBef>
                <a:spcPts val="0"/>
              </a:spcBef>
              <a:spcAft>
                <a:spcPts val="0"/>
              </a:spcAft>
              <a:buSzPts val="2000"/>
              <a:buFont typeface="Oswald"/>
              <a:buNone/>
              <a:defRPr sz="2000" b="1">
                <a:latin typeface="Oswald"/>
                <a:ea typeface="Oswald"/>
                <a:cs typeface="Oswald"/>
                <a:sym typeface="Oswald"/>
              </a:defRPr>
            </a:lvl9pPr>
          </a:lstStyle>
          <a:p>
            <a:endParaRPr/>
          </a:p>
        </p:txBody>
      </p:sp>
      <p:sp>
        <p:nvSpPr>
          <p:cNvPr id="99" name="Google Shape;99;p13"/>
          <p:cNvSpPr/>
          <p:nvPr/>
        </p:nvSpPr>
        <p:spPr>
          <a:xfrm rot="10800000" flipH="1">
            <a:off x="-5250" y="5042774"/>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3"/>
          <p:cNvSpPr/>
          <p:nvPr/>
        </p:nvSpPr>
        <p:spPr>
          <a:xfrm rot="10800000" flipH="1">
            <a:off x="-5250" y="4935173"/>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3"/>
          <p:cNvSpPr/>
          <p:nvPr/>
        </p:nvSpPr>
        <p:spPr>
          <a:xfrm rot="10800000" flipH="1">
            <a:off x="-5250" y="4827750"/>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p:cSld name="CUSTOM_3">
    <p:bg>
      <p:bgPr>
        <a:blipFill>
          <a:blip r:embed="rId2">
            <a:alphaModFix/>
          </a:blip>
          <a:stretch>
            <a:fillRect/>
          </a:stretch>
        </a:blipFill>
        <a:effectLst/>
      </p:bgPr>
    </p:bg>
    <p:spTree>
      <p:nvGrpSpPr>
        <p:cNvPr id="1" name="Shape 102"/>
        <p:cNvGrpSpPr/>
        <p:nvPr/>
      </p:nvGrpSpPr>
      <p:grpSpPr>
        <a:xfrm>
          <a:off x="0" y="0"/>
          <a:ext cx="0" cy="0"/>
          <a:chOff x="0" y="0"/>
          <a:chExt cx="0" cy="0"/>
        </a:xfrm>
      </p:grpSpPr>
      <p:sp>
        <p:nvSpPr>
          <p:cNvPr id="103" name="Google Shape;103;p14"/>
          <p:cNvSpPr/>
          <p:nvPr/>
        </p:nvSpPr>
        <p:spPr>
          <a:xfrm>
            <a:off x="-5250" y="-6775"/>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4"/>
          <p:cNvSpPr/>
          <p:nvPr/>
        </p:nvSpPr>
        <p:spPr>
          <a:xfrm>
            <a:off x="-5250" y="100826"/>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4"/>
          <p:cNvSpPr/>
          <p:nvPr/>
        </p:nvSpPr>
        <p:spPr>
          <a:xfrm>
            <a:off x="-5250" y="208249"/>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4"/>
          <p:cNvSpPr/>
          <p:nvPr/>
        </p:nvSpPr>
        <p:spPr>
          <a:xfrm rot="10800000" flipH="1">
            <a:off x="-5250" y="5042774"/>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4"/>
          <p:cNvSpPr/>
          <p:nvPr/>
        </p:nvSpPr>
        <p:spPr>
          <a:xfrm rot="10800000" flipH="1">
            <a:off x="-5250" y="4935173"/>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4"/>
          <p:cNvSpPr/>
          <p:nvPr/>
        </p:nvSpPr>
        <p:spPr>
          <a:xfrm rot="10800000" flipH="1">
            <a:off x="-5250" y="4827750"/>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4"/>
          <p:cNvSpPr txBox="1">
            <a:spLocks noGrp="1"/>
          </p:cNvSpPr>
          <p:nvPr>
            <p:ph type="subTitle" idx="1"/>
          </p:nvPr>
        </p:nvSpPr>
        <p:spPr>
          <a:xfrm>
            <a:off x="2509075" y="3560488"/>
            <a:ext cx="4130400" cy="532200"/>
          </a:xfrm>
          <a:prstGeom prst="rect">
            <a:avLst/>
          </a:prstGeom>
        </p:spPr>
        <p:txBody>
          <a:bodyPr spcFirstLastPara="1" wrap="square" lIns="91425" tIns="91425" rIns="91425" bIns="91425" anchor="t" anchorCtr="0">
            <a:noAutofit/>
          </a:bodyPr>
          <a:lstStyle>
            <a:lvl1pPr lvl="0" algn="ctr">
              <a:spcBef>
                <a:spcPts val="0"/>
              </a:spcBef>
              <a:spcAft>
                <a:spcPts val="0"/>
              </a:spcAft>
              <a:buSzPts val="1600"/>
              <a:buNone/>
              <a:defRPr sz="2000" b="1">
                <a:latin typeface="Oswald"/>
                <a:ea typeface="Oswald"/>
                <a:cs typeface="Oswald"/>
                <a:sym typeface="Oswald"/>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
        <p:nvSpPr>
          <p:cNvPr id="110" name="Google Shape;110;p14"/>
          <p:cNvSpPr txBox="1">
            <a:spLocks noGrp="1"/>
          </p:cNvSpPr>
          <p:nvPr>
            <p:ph type="subTitle" idx="2"/>
          </p:nvPr>
        </p:nvSpPr>
        <p:spPr>
          <a:xfrm>
            <a:off x="1460850" y="1735000"/>
            <a:ext cx="6226800" cy="1825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200"/>
              <a:buNone/>
              <a:defRPr sz="28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six columns">
  <p:cSld name="CUSTOM_1">
    <p:bg>
      <p:bgPr>
        <a:blipFill>
          <a:blip r:embed="rId2">
            <a:alphaModFix/>
          </a:blip>
          <a:stretch>
            <a:fillRect/>
          </a:stretch>
        </a:blipFill>
        <a:effectLst/>
      </p:bgPr>
    </p:bg>
    <p:spTree>
      <p:nvGrpSpPr>
        <p:cNvPr id="1" name="Shape 111"/>
        <p:cNvGrpSpPr/>
        <p:nvPr/>
      </p:nvGrpSpPr>
      <p:grpSpPr>
        <a:xfrm>
          <a:off x="0" y="0"/>
          <a:ext cx="0" cy="0"/>
          <a:chOff x="0" y="0"/>
          <a:chExt cx="0" cy="0"/>
        </a:xfrm>
      </p:grpSpPr>
      <p:sp>
        <p:nvSpPr>
          <p:cNvPr id="112" name="Google Shape;112;p1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113" name="Google Shape;113;p15"/>
          <p:cNvSpPr txBox="1">
            <a:spLocks noGrp="1"/>
          </p:cNvSpPr>
          <p:nvPr>
            <p:ph type="subTitle" idx="1"/>
          </p:nvPr>
        </p:nvSpPr>
        <p:spPr>
          <a:xfrm>
            <a:off x="720000" y="2326600"/>
            <a:ext cx="2433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114" name="Google Shape;114;p15"/>
          <p:cNvSpPr txBox="1">
            <a:spLocks noGrp="1"/>
          </p:cNvSpPr>
          <p:nvPr>
            <p:ph type="subTitle" idx="2"/>
          </p:nvPr>
        </p:nvSpPr>
        <p:spPr>
          <a:xfrm>
            <a:off x="720000" y="1968925"/>
            <a:ext cx="2433000" cy="368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Font typeface="Oswald"/>
              <a:buNone/>
              <a:defRPr sz="2300" b="1">
                <a:solidFill>
                  <a:schemeClr val="lt1"/>
                </a:solidFill>
                <a:highlight>
                  <a:schemeClr val="accent3"/>
                </a:highlight>
                <a:latin typeface="Oswald"/>
                <a:ea typeface="Oswald"/>
                <a:cs typeface="Oswald"/>
                <a:sym typeface="Oswald"/>
              </a:defRPr>
            </a:lvl1pPr>
            <a:lvl2pPr lvl="1" algn="ctr" rtl="0">
              <a:spcBef>
                <a:spcPts val="0"/>
              </a:spcBef>
              <a:spcAft>
                <a:spcPts val="0"/>
              </a:spcAft>
              <a:buSzPts val="2000"/>
              <a:buFont typeface="Oswald"/>
              <a:buNone/>
              <a:defRPr sz="2000" b="1">
                <a:latin typeface="Oswald"/>
                <a:ea typeface="Oswald"/>
                <a:cs typeface="Oswald"/>
                <a:sym typeface="Oswald"/>
              </a:defRPr>
            </a:lvl2pPr>
            <a:lvl3pPr lvl="2" algn="ctr" rtl="0">
              <a:spcBef>
                <a:spcPts val="0"/>
              </a:spcBef>
              <a:spcAft>
                <a:spcPts val="0"/>
              </a:spcAft>
              <a:buSzPts val="2000"/>
              <a:buFont typeface="Oswald"/>
              <a:buNone/>
              <a:defRPr sz="2000" b="1">
                <a:latin typeface="Oswald"/>
                <a:ea typeface="Oswald"/>
                <a:cs typeface="Oswald"/>
                <a:sym typeface="Oswald"/>
              </a:defRPr>
            </a:lvl3pPr>
            <a:lvl4pPr lvl="3" algn="ctr" rtl="0">
              <a:spcBef>
                <a:spcPts val="0"/>
              </a:spcBef>
              <a:spcAft>
                <a:spcPts val="0"/>
              </a:spcAft>
              <a:buSzPts val="2000"/>
              <a:buFont typeface="Oswald"/>
              <a:buNone/>
              <a:defRPr sz="2000" b="1">
                <a:latin typeface="Oswald"/>
                <a:ea typeface="Oswald"/>
                <a:cs typeface="Oswald"/>
                <a:sym typeface="Oswald"/>
              </a:defRPr>
            </a:lvl4pPr>
            <a:lvl5pPr lvl="4" algn="ctr" rtl="0">
              <a:spcBef>
                <a:spcPts val="0"/>
              </a:spcBef>
              <a:spcAft>
                <a:spcPts val="0"/>
              </a:spcAft>
              <a:buSzPts val="2000"/>
              <a:buFont typeface="Oswald"/>
              <a:buNone/>
              <a:defRPr sz="2000" b="1">
                <a:latin typeface="Oswald"/>
                <a:ea typeface="Oswald"/>
                <a:cs typeface="Oswald"/>
                <a:sym typeface="Oswald"/>
              </a:defRPr>
            </a:lvl5pPr>
            <a:lvl6pPr lvl="5" algn="ctr" rtl="0">
              <a:spcBef>
                <a:spcPts val="0"/>
              </a:spcBef>
              <a:spcAft>
                <a:spcPts val="0"/>
              </a:spcAft>
              <a:buSzPts val="2000"/>
              <a:buFont typeface="Oswald"/>
              <a:buNone/>
              <a:defRPr sz="2000" b="1">
                <a:latin typeface="Oswald"/>
                <a:ea typeface="Oswald"/>
                <a:cs typeface="Oswald"/>
                <a:sym typeface="Oswald"/>
              </a:defRPr>
            </a:lvl6pPr>
            <a:lvl7pPr lvl="6" algn="ctr" rtl="0">
              <a:spcBef>
                <a:spcPts val="0"/>
              </a:spcBef>
              <a:spcAft>
                <a:spcPts val="0"/>
              </a:spcAft>
              <a:buSzPts val="2000"/>
              <a:buFont typeface="Oswald"/>
              <a:buNone/>
              <a:defRPr sz="2000" b="1">
                <a:latin typeface="Oswald"/>
                <a:ea typeface="Oswald"/>
                <a:cs typeface="Oswald"/>
                <a:sym typeface="Oswald"/>
              </a:defRPr>
            </a:lvl7pPr>
            <a:lvl8pPr lvl="7" algn="ctr" rtl="0">
              <a:spcBef>
                <a:spcPts val="0"/>
              </a:spcBef>
              <a:spcAft>
                <a:spcPts val="0"/>
              </a:spcAft>
              <a:buSzPts val="2000"/>
              <a:buFont typeface="Oswald"/>
              <a:buNone/>
              <a:defRPr sz="2000" b="1">
                <a:latin typeface="Oswald"/>
                <a:ea typeface="Oswald"/>
                <a:cs typeface="Oswald"/>
                <a:sym typeface="Oswald"/>
              </a:defRPr>
            </a:lvl8pPr>
            <a:lvl9pPr lvl="8" algn="ctr" rtl="0">
              <a:spcBef>
                <a:spcPts val="0"/>
              </a:spcBef>
              <a:spcAft>
                <a:spcPts val="0"/>
              </a:spcAft>
              <a:buSzPts val="2000"/>
              <a:buFont typeface="Oswald"/>
              <a:buNone/>
              <a:defRPr sz="2000" b="1">
                <a:latin typeface="Oswald"/>
                <a:ea typeface="Oswald"/>
                <a:cs typeface="Oswald"/>
                <a:sym typeface="Oswald"/>
              </a:defRPr>
            </a:lvl9pPr>
          </a:lstStyle>
          <a:p>
            <a:endParaRPr/>
          </a:p>
        </p:txBody>
      </p:sp>
      <p:sp>
        <p:nvSpPr>
          <p:cNvPr id="115" name="Google Shape;115;p15"/>
          <p:cNvSpPr txBox="1">
            <a:spLocks noGrp="1"/>
          </p:cNvSpPr>
          <p:nvPr>
            <p:ph type="subTitle" idx="3"/>
          </p:nvPr>
        </p:nvSpPr>
        <p:spPr>
          <a:xfrm>
            <a:off x="3355500" y="2326600"/>
            <a:ext cx="2433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116" name="Google Shape;116;p15"/>
          <p:cNvSpPr txBox="1">
            <a:spLocks noGrp="1"/>
          </p:cNvSpPr>
          <p:nvPr>
            <p:ph type="subTitle" idx="4"/>
          </p:nvPr>
        </p:nvSpPr>
        <p:spPr>
          <a:xfrm>
            <a:off x="3355500" y="1968925"/>
            <a:ext cx="2433000" cy="368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Font typeface="Oswald"/>
              <a:buNone/>
              <a:defRPr sz="2300" b="1">
                <a:solidFill>
                  <a:schemeClr val="lt1"/>
                </a:solidFill>
                <a:highlight>
                  <a:schemeClr val="accent2"/>
                </a:highlight>
                <a:latin typeface="Oswald"/>
                <a:ea typeface="Oswald"/>
                <a:cs typeface="Oswald"/>
                <a:sym typeface="Oswald"/>
              </a:defRPr>
            </a:lvl1pPr>
            <a:lvl2pPr lvl="1" algn="ctr" rtl="0">
              <a:spcBef>
                <a:spcPts val="0"/>
              </a:spcBef>
              <a:spcAft>
                <a:spcPts val="0"/>
              </a:spcAft>
              <a:buSzPts val="2000"/>
              <a:buFont typeface="Oswald"/>
              <a:buNone/>
              <a:defRPr sz="2000" b="1">
                <a:latin typeface="Oswald"/>
                <a:ea typeface="Oswald"/>
                <a:cs typeface="Oswald"/>
                <a:sym typeface="Oswald"/>
              </a:defRPr>
            </a:lvl2pPr>
            <a:lvl3pPr lvl="2" algn="ctr" rtl="0">
              <a:spcBef>
                <a:spcPts val="0"/>
              </a:spcBef>
              <a:spcAft>
                <a:spcPts val="0"/>
              </a:spcAft>
              <a:buSzPts val="2000"/>
              <a:buFont typeface="Oswald"/>
              <a:buNone/>
              <a:defRPr sz="2000" b="1">
                <a:latin typeface="Oswald"/>
                <a:ea typeface="Oswald"/>
                <a:cs typeface="Oswald"/>
                <a:sym typeface="Oswald"/>
              </a:defRPr>
            </a:lvl3pPr>
            <a:lvl4pPr lvl="3" algn="ctr" rtl="0">
              <a:spcBef>
                <a:spcPts val="0"/>
              </a:spcBef>
              <a:spcAft>
                <a:spcPts val="0"/>
              </a:spcAft>
              <a:buSzPts val="2000"/>
              <a:buFont typeface="Oswald"/>
              <a:buNone/>
              <a:defRPr sz="2000" b="1">
                <a:latin typeface="Oswald"/>
                <a:ea typeface="Oswald"/>
                <a:cs typeface="Oswald"/>
                <a:sym typeface="Oswald"/>
              </a:defRPr>
            </a:lvl4pPr>
            <a:lvl5pPr lvl="4" algn="ctr" rtl="0">
              <a:spcBef>
                <a:spcPts val="0"/>
              </a:spcBef>
              <a:spcAft>
                <a:spcPts val="0"/>
              </a:spcAft>
              <a:buSzPts val="2000"/>
              <a:buFont typeface="Oswald"/>
              <a:buNone/>
              <a:defRPr sz="2000" b="1">
                <a:latin typeface="Oswald"/>
                <a:ea typeface="Oswald"/>
                <a:cs typeface="Oswald"/>
                <a:sym typeface="Oswald"/>
              </a:defRPr>
            </a:lvl5pPr>
            <a:lvl6pPr lvl="5" algn="ctr" rtl="0">
              <a:spcBef>
                <a:spcPts val="0"/>
              </a:spcBef>
              <a:spcAft>
                <a:spcPts val="0"/>
              </a:spcAft>
              <a:buSzPts val="2000"/>
              <a:buFont typeface="Oswald"/>
              <a:buNone/>
              <a:defRPr sz="2000" b="1">
                <a:latin typeface="Oswald"/>
                <a:ea typeface="Oswald"/>
                <a:cs typeface="Oswald"/>
                <a:sym typeface="Oswald"/>
              </a:defRPr>
            </a:lvl6pPr>
            <a:lvl7pPr lvl="6" algn="ctr" rtl="0">
              <a:spcBef>
                <a:spcPts val="0"/>
              </a:spcBef>
              <a:spcAft>
                <a:spcPts val="0"/>
              </a:spcAft>
              <a:buSzPts val="2000"/>
              <a:buFont typeface="Oswald"/>
              <a:buNone/>
              <a:defRPr sz="2000" b="1">
                <a:latin typeface="Oswald"/>
                <a:ea typeface="Oswald"/>
                <a:cs typeface="Oswald"/>
                <a:sym typeface="Oswald"/>
              </a:defRPr>
            </a:lvl7pPr>
            <a:lvl8pPr lvl="7" algn="ctr" rtl="0">
              <a:spcBef>
                <a:spcPts val="0"/>
              </a:spcBef>
              <a:spcAft>
                <a:spcPts val="0"/>
              </a:spcAft>
              <a:buSzPts val="2000"/>
              <a:buFont typeface="Oswald"/>
              <a:buNone/>
              <a:defRPr sz="2000" b="1">
                <a:latin typeface="Oswald"/>
                <a:ea typeface="Oswald"/>
                <a:cs typeface="Oswald"/>
                <a:sym typeface="Oswald"/>
              </a:defRPr>
            </a:lvl8pPr>
            <a:lvl9pPr lvl="8" algn="ctr" rtl="0">
              <a:spcBef>
                <a:spcPts val="0"/>
              </a:spcBef>
              <a:spcAft>
                <a:spcPts val="0"/>
              </a:spcAft>
              <a:buSzPts val="2000"/>
              <a:buFont typeface="Oswald"/>
              <a:buNone/>
              <a:defRPr sz="2000" b="1">
                <a:latin typeface="Oswald"/>
                <a:ea typeface="Oswald"/>
                <a:cs typeface="Oswald"/>
                <a:sym typeface="Oswald"/>
              </a:defRPr>
            </a:lvl9pPr>
          </a:lstStyle>
          <a:p>
            <a:endParaRPr/>
          </a:p>
        </p:txBody>
      </p:sp>
      <p:sp>
        <p:nvSpPr>
          <p:cNvPr id="117" name="Google Shape;117;p15"/>
          <p:cNvSpPr txBox="1">
            <a:spLocks noGrp="1"/>
          </p:cNvSpPr>
          <p:nvPr>
            <p:ph type="subTitle" idx="5"/>
          </p:nvPr>
        </p:nvSpPr>
        <p:spPr>
          <a:xfrm>
            <a:off x="5991000" y="2326600"/>
            <a:ext cx="2433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118" name="Google Shape;118;p15"/>
          <p:cNvSpPr txBox="1">
            <a:spLocks noGrp="1"/>
          </p:cNvSpPr>
          <p:nvPr>
            <p:ph type="subTitle" idx="6"/>
          </p:nvPr>
        </p:nvSpPr>
        <p:spPr>
          <a:xfrm>
            <a:off x="5991000" y="1968925"/>
            <a:ext cx="2433000" cy="368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Font typeface="Oswald"/>
              <a:buNone/>
              <a:defRPr sz="2300" b="1">
                <a:solidFill>
                  <a:schemeClr val="lt1"/>
                </a:solidFill>
                <a:highlight>
                  <a:schemeClr val="accent1"/>
                </a:highlight>
                <a:latin typeface="Oswald"/>
                <a:ea typeface="Oswald"/>
                <a:cs typeface="Oswald"/>
                <a:sym typeface="Oswald"/>
              </a:defRPr>
            </a:lvl1pPr>
            <a:lvl2pPr lvl="1" algn="ctr" rtl="0">
              <a:spcBef>
                <a:spcPts val="0"/>
              </a:spcBef>
              <a:spcAft>
                <a:spcPts val="0"/>
              </a:spcAft>
              <a:buSzPts val="2000"/>
              <a:buFont typeface="Oswald"/>
              <a:buNone/>
              <a:defRPr sz="2000" b="1">
                <a:latin typeface="Oswald"/>
                <a:ea typeface="Oswald"/>
                <a:cs typeface="Oswald"/>
                <a:sym typeface="Oswald"/>
              </a:defRPr>
            </a:lvl2pPr>
            <a:lvl3pPr lvl="2" algn="ctr" rtl="0">
              <a:spcBef>
                <a:spcPts val="0"/>
              </a:spcBef>
              <a:spcAft>
                <a:spcPts val="0"/>
              </a:spcAft>
              <a:buSzPts val="2000"/>
              <a:buFont typeface="Oswald"/>
              <a:buNone/>
              <a:defRPr sz="2000" b="1">
                <a:latin typeface="Oswald"/>
                <a:ea typeface="Oswald"/>
                <a:cs typeface="Oswald"/>
                <a:sym typeface="Oswald"/>
              </a:defRPr>
            </a:lvl3pPr>
            <a:lvl4pPr lvl="3" algn="ctr" rtl="0">
              <a:spcBef>
                <a:spcPts val="0"/>
              </a:spcBef>
              <a:spcAft>
                <a:spcPts val="0"/>
              </a:spcAft>
              <a:buSzPts val="2000"/>
              <a:buFont typeface="Oswald"/>
              <a:buNone/>
              <a:defRPr sz="2000" b="1">
                <a:latin typeface="Oswald"/>
                <a:ea typeface="Oswald"/>
                <a:cs typeface="Oswald"/>
                <a:sym typeface="Oswald"/>
              </a:defRPr>
            </a:lvl4pPr>
            <a:lvl5pPr lvl="4" algn="ctr" rtl="0">
              <a:spcBef>
                <a:spcPts val="0"/>
              </a:spcBef>
              <a:spcAft>
                <a:spcPts val="0"/>
              </a:spcAft>
              <a:buSzPts val="2000"/>
              <a:buFont typeface="Oswald"/>
              <a:buNone/>
              <a:defRPr sz="2000" b="1">
                <a:latin typeface="Oswald"/>
                <a:ea typeface="Oswald"/>
                <a:cs typeface="Oswald"/>
                <a:sym typeface="Oswald"/>
              </a:defRPr>
            </a:lvl5pPr>
            <a:lvl6pPr lvl="5" algn="ctr" rtl="0">
              <a:spcBef>
                <a:spcPts val="0"/>
              </a:spcBef>
              <a:spcAft>
                <a:spcPts val="0"/>
              </a:spcAft>
              <a:buSzPts val="2000"/>
              <a:buFont typeface="Oswald"/>
              <a:buNone/>
              <a:defRPr sz="2000" b="1">
                <a:latin typeface="Oswald"/>
                <a:ea typeface="Oswald"/>
                <a:cs typeface="Oswald"/>
                <a:sym typeface="Oswald"/>
              </a:defRPr>
            </a:lvl6pPr>
            <a:lvl7pPr lvl="6" algn="ctr" rtl="0">
              <a:spcBef>
                <a:spcPts val="0"/>
              </a:spcBef>
              <a:spcAft>
                <a:spcPts val="0"/>
              </a:spcAft>
              <a:buSzPts val="2000"/>
              <a:buFont typeface="Oswald"/>
              <a:buNone/>
              <a:defRPr sz="2000" b="1">
                <a:latin typeface="Oswald"/>
                <a:ea typeface="Oswald"/>
                <a:cs typeface="Oswald"/>
                <a:sym typeface="Oswald"/>
              </a:defRPr>
            </a:lvl7pPr>
            <a:lvl8pPr lvl="7" algn="ctr" rtl="0">
              <a:spcBef>
                <a:spcPts val="0"/>
              </a:spcBef>
              <a:spcAft>
                <a:spcPts val="0"/>
              </a:spcAft>
              <a:buSzPts val="2000"/>
              <a:buFont typeface="Oswald"/>
              <a:buNone/>
              <a:defRPr sz="2000" b="1">
                <a:latin typeface="Oswald"/>
                <a:ea typeface="Oswald"/>
                <a:cs typeface="Oswald"/>
                <a:sym typeface="Oswald"/>
              </a:defRPr>
            </a:lvl8pPr>
            <a:lvl9pPr lvl="8" algn="ctr" rtl="0">
              <a:spcBef>
                <a:spcPts val="0"/>
              </a:spcBef>
              <a:spcAft>
                <a:spcPts val="0"/>
              </a:spcAft>
              <a:buSzPts val="2000"/>
              <a:buFont typeface="Oswald"/>
              <a:buNone/>
              <a:defRPr sz="2000" b="1">
                <a:latin typeface="Oswald"/>
                <a:ea typeface="Oswald"/>
                <a:cs typeface="Oswald"/>
                <a:sym typeface="Oswald"/>
              </a:defRPr>
            </a:lvl9pPr>
          </a:lstStyle>
          <a:p>
            <a:endParaRPr/>
          </a:p>
        </p:txBody>
      </p:sp>
      <p:sp>
        <p:nvSpPr>
          <p:cNvPr id="119" name="Google Shape;119;p15"/>
          <p:cNvSpPr txBox="1">
            <a:spLocks noGrp="1"/>
          </p:cNvSpPr>
          <p:nvPr>
            <p:ph type="subTitle" idx="7"/>
          </p:nvPr>
        </p:nvSpPr>
        <p:spPr>
          <a:xfrm>
            <a:off x="720000" y="4030800"/>
            <a:ext cx="2433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120" name="Google Shape;120;p15"/>
          <p:cNvSpPr txBox="1">
            <a:spLocks noGrp="1"/>
          </p:cNvSpPr>
          <p:nvPr>
            <p:ph type="subTitle" idx="8"/>
          </p:nvPr>
        </p:nvSpPr>
        <p:spPr>
          <a:xfrm>
            <a:off x="720000" y="3673125"/>
            <a:ext cx="2433000" cy="368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Font typeface="Oswald"/>
              <a:buNone/>
              <a:defRPr sz="2300" b="1">
                <a:solidFill>
                  <a:schemeClr val="lt1"/>
                </a:solidFill>
                <a:highlight>
                  <a:schemeClr val="accent1"/>
                </a:highlight>
                <a:latin typeface="Oswald"/>
                <a:ea typeface="Oswald"/>
                <a:cs typeface="Oswald"/>
                <a:sym typeface="Oswald"/>
              </a:defRPr>
            </a:lvl1pPr>
            <a:lvl2pPr lvl="1" algn="ctr" rtl="0">
              <a:spcBef>
                <a:spcPts val="0"/>
              </a:spcBef>
              <a:spcAft>
                <a:spcPts val="0"/>
              </a:spcAft>
              <a:buSzPts val="2000"/>
              <a:buFont typeface="Oswald"/>
              <a:buNone/>
              <a:defRPr sz="2000" b="1">
                <a:latin typeface="Oswald"/>
                <a:ea typeface="Oswald"/>
                <a:cs typeface="Oswald"/>
                <a:sym typeface="Oswald"/>
              </a:defRPr>
            </a:lvl2pPr>
            <a:lvl3pPr lvl="2" algn="ctr" rtl="0">
              <a:spcBef>
                <a:spcPts val="0"/>
              </a:spcBef>
              <a:spcAft>
                <a:spcPts val="0"/>
              </a:spcAft>
              <a:buSzPts val="2000"/>
              <a:buFont typeface="Oswald"/>
              <a:buNone/>
              <a:defRPr sz="2000" b="1">
                <a:latin typeface="Oswald"/>
                <a:ea typeface="Oswald"/>
                <a:cs typeface="Oswald"/>
                <a:sym typeface="Oswald"/>
              </a:defRPr>
            </a:lvl3pPr>
            <a:lvl4pPr lvl="3" algn="ctr" rtl="0">
              <a:spcBef>
                <a:spcPts val="0"/>
              </a:spcBef>
              <a:spcAft>
                <a:spcPts val="0"/>
              </a:spcAft>
              <a:buSzPts val="2000"/>
              <a:buFont typeface="Oswald"/>
              <a:buNone/>
              <a:defRPr sz="2000" b="1">
                <a:latin typeface="Oswald"/>
                <a:ea typeface="Oswald"/>
                <a:cs typeface="Oswald"/>
                <a:sym typeface="Oswald"/>
              </a:defRPr>
            </a:lvl4pPr>
            <a:lvl5pPr lvl="4" algn="ctr" rtl="0">
              <a:spcBef>
                <a:spcPts val="0"/>
              </a:spcBef>
              <a:spcAft>
                <a:spcPts val="0"/>
              </a:spcAft>
              <a:buSzPts val="2000"/>
              <a:buFont typeface="Oswald"/>
              <a:buNone/>
              <a:defRPr sz="2000" b="1">
                <a:latin typeface="Oswald"/>
                <a:ea typeface="Oswald"/>
                <a:cs typeface="Oswald"/>
                <a:sym typeface="Oswald"/>
              </a:defRPr>
            </a:lvl5pPr>
            <a:lvl6pPr lvl="5" algn="ctr" rtl="0">
              <a:spcBef>
                <a:spcPts val="0"/>
              </a:spcBef>
              <a:spcAft>
                <a:spcPts val="0"/>
              </a:spcAft>
              <a:buSzPts val="2000"/>
              <a:buFont typeface="Oswald"/>
              <a:buNone/>
              <a:defRPr sz="2000" b="1">
                <a:latin typeface="Oswald"/>
                <a:ea typeface="Oswald"/>
                <a:cs typeface="Oswald"/>
                <a:sym typeface="Oswald"/>
              </a:defRPr>
            </a:lvl6pPr>
            <a:lvl7pPr lvl="6" algn="ctr" rtl="0">
              <a:spcBef>
                <a:spcPts val="0"/>
              </a:spcBef>
              <a:spcAft>
                <a:spcPts val="0"/>
              </a:spcAft>
              <a:buSzPts val="2000"/>
              <a:buFont typeface="Oswald"/>
              <a:buNone/>
              <a:defRPr sz="2000" b="1">
                <a:latin typeface="Oswald"/>
                <a:ea typeface="Oswald"/>
                <a:cs typeface="Oswald"/>
                <a:sym typeface="Oswald"/>
              </a:defRPr>
            </a:lvl7pPr>
            <a:lvl8pPr lvl="7" algn="ctr" rtl="0">
              <a:spcBef>
                <a:spcPts val="0"/>
              </a:spcBef>
              <a:spcAft>
                <a:spcPts val="0"/>
              </a:spcAft>
              <a:buSzPts val="2000"/>
              <a:buFont typeface="Oswald"/>
              <a:buNone/>
              <a:defRPr sz="2000" b="1">
                <a:latin typeface="Oswald"/>
                <a:ea typeface="Oswald"/>
                <a:cs typeface="Oswald"/>
                <a:sym typeface="Oswald"/>
              </a:defRPr>
            </a:lvl8pPr>
            <a:lvl9pPr lvl="8" algn="ctr" rtl="0">
              <a:spcBef>
                <a:spcPts val="0"/>
              </a:spcBef>
              <a:spcAft>
                <a:spcPts val="0"/>
              </a:spcAft>
              <a:buSzPts val="2000"/>
              <a:buFont typeface="Oswald"/>
              <a:buNone/>
              <a:defRPr sz="2000" b="1">
                <a:latin typeface="Oswald"/>
                <a:ea typeface="Oswald"/>
                <a:cs typeface="Oswald"/>
                <a:sym typeface="Oswald"/>
              </a:defRPr>
            </a:lvl9pPr>
          </a:lstStyle>
          <a:p>
            <a:endParaRPr/>
          </a:p>
        </p:txBody>
      </p:sp>
      <p:sp>
        <p:nvSpPr>
          <p:cNvPr id="121" name="Google Shape;121;p15"/>
          <p:cNvSpPr txBox="1">
            <a:spLocks noGrp="1"/>
          </p:cNvSpPr>
          <p:nvPr>
            <p:ph type="subTitle" idx="9"/>
          </p:nvPr>
        </p:nvSpPr>
        <p:spPr>
          <a:xfrm>
            <a:off x="3355500" y="4030800"/>
            <a:ext cx="2433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122" name="Google Shape;122;p15"/>
          <p:cNvSpPr txBox="1">
            <a:spLocks noGrp="1"/>
          </p:cNvSpPr>
          <p:nvPr>
            <p:ph type="subTitle" idx="13"/>
          </p:nvPr>
        </p:nvSpPr>
        <p:spPr>
          <a:xfrm>
            <a:off x="3355500" y="3673125"/>
            <a:ext cx="2433000" cy="368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Font typeface="Oswald"/>
              <a:buNone/>
              <a:defRPr sz="2300" b="1">
                <a:solidFill>
                  <a:schemeClr val="lt1"/>
                </a:solidFill>
                <a:highlight>
                  <a:schemeClr val="dk2"/>
                </a:highlight>
                <a:latin typeface="Oswald"/>
                <a:ea typeface="Oswald"/>
                <a:cs typeface="Oswald"/>
                <a:sym typeface="Oswald"/>
              </a:defRPr>
            </a:lvl1pPr>
            <a:lvl2pPr lvl="1" algn="ctr" rtl="0">
              <a:spcBef>
                <a:spcPts val="0"/>
              </a:spcBef>
              <a:spcAft>
                <a:spcPts val="0"/>
              </a:spcAft>
              <a:buSzPts val="2000"/>
              <a:buFont typeface="Oswald"/>
              <a:buNone/>
              <a:defRPr sz="2000" b="1">
                <a:latin typeface="Oswald"/>
                <a:ea typeface="Oswald"/>
                <a:cs typeface="Oswald"/>
                <a:sym typeface="Oswald"/>
              </a:defRPr>
            </a:lvl2pPr>
            <a:lvl3pPr lvl="2" algn="ctr" rtl="0">
              <a:spcBef>
                <a:spcPts val="0"/>
              </a:spcBef>
              <a:spcAft>
                <a:spcPts val="0"/>
              </a:spcAft>
              <a:buSzPts val="2000"/>
              <a:buFont typeface="Oswald"/>
              <a:buNone/>
              <a:defRPr sz="2000" b="1">
                <a:latin typeface="Oswald"/>
                <a:ea typeface="Oswald"/>
                <a:cs typeface="Oswald"/>
                <a:sym typeface="Oswald"/>
              </a:defRPr>
            </a:lvl3pPr>
            <a:lvl4pPr lvl="3" algn="ctr" rtl="0">
              <a:spcBef>
                <a:spcPts val="0"/>
              </a:spcBef>
              <a:spcAft>
                <a:spcPts val="0"/>
              </a:spcAft>
              <a:buSzPts val="2000"/>
              <a:buFont typeface="Oswald"/>
              <a:buNone/>
              <a:defRPr sz="2000" b="1">
                <a:latin typeface="Oswald"/>
                <a:ea typeface="Oswald"/>
                <a:cs typeface="Oswald"/>
                <a:sym typeface="Oswald"/>
              </a:defRPr>
            </a:lvl4pPr>
            <a:lvl5pPr lvl="4" algn="ctr" rtl="0">
              <a:spcBef>
                <a:spcPts val="0"/>
              </a:spcBef>
              <a:spcAft>
                <a:spcPts val="0"/>
              </a:spcAft>
              <a:buSzPts val="2000"/>
              <a:buFont typeface="Oswald"/>
              <a:buNone/>
              <a:defRPr sz="2000" b="1">
                <a:latin typeface="Oswald"/>
                <a:ea typeface="Oswald"/>
                <a:cs typeface="Oswald"/>
                <a:sym typeface="Oswald"/>
              </a:defRPr>
            </a:lvl5pPr>
            <a:lvl6pPr lvl="5" algn="ctr" rtl="0">
              <a:spcBef>
                <a:spcPts val="0"/>
              </a:spcBef>
              <a:spcAft>
                <a:spcPts val="0"/>
              </a:spcAft>
              <a:buSzPts val="2000"/>
              <a:buFont typeface="Oswald"/>
              <a:buNone/>
              <a:defRPr sz="2000" b="1">
                <a:latin typeface="Oswald"/>
                <a:ea typeface="Oswald"/>
                <a:cs typeface="Oswald"/>
                <a:sym typeface="Oswald"/>
              </a:defRPr>
            </a:lvl6pPr>
            <a:lvl7pPr lvl="6" algn="ctr" rtl="0">
              <a:spcBef>
                <a:spcPts val="0"/>
              </a:spcBef>
              <a:spcAft>
                <a:spcPts val="0"/>
              </a:spcAft>
              <a:buSzPts val="2000"/>
              <a:buFont typeface="Oswald"/>
              <a:buNone/>
              <a:defRPr sz="2000" b="1">
                <a:latin typeface="Oswald"/>
                <a:ea typeface="Oswald"/>
                <a:cs typeface="Oswald"/>
                <a:sym typeface="Oswald"/>
              </a:defRPr>
            </a:lvl7pPr>
            <a:lvl8pPr lvl="7" algn="ctr" rtl="0">
              <a:spcBef>
                <a:spcPts val="0"/>
              </a:spcBef>
              <a:spcAft>
                <a:spcPts val="0"/>
              </a:spcAft>
              <a:buSzPts val="2000"/>
              <a:buFont typeface="Oswald"/>
              <a:buNone/>
              <a:defRPr sz="2000" b="1">
                <a:latin typeface="Oswald"/>
                <a:ea typeface="Oswald"/>
                <a:cs typeface="Oswald"/>
                <a:sym typeface="Oswald"/>
              </a:defRPr>
            </a:lvl8pPr>
            <a:lvl9pPr lvl="8" algn="ctr" rtl="0">
              <a:spcBef>
                <a:spcPts val="0"/>
              </a:spcBef>
              <a:spcAft>
                <a:spcPts val="0"/>
              </a:spcAft>
              <a:buSzPts val="2000"/>
              <a:buFont typeface="Oswald"/>
              <a:buNone/>
              <a:defRPr sz="2000" b="1">
                <a:latin typeface="Oswald"/>
                <a:ea typeface="Oswald"/>
                <a:cs typeface="Oswald"/>
                <a:sym typeface="Oswald"/>
              </a:defRPr>
            </a:lvl9pPr>
          </a:lstStyle>
          <a:p>
            <a:endParaRPr/>
          </a:p>
        </p:txBody>
      </p:sp>
      <p:sp>
        <p:nvSpPr>
          <p:cNvPr id="123" name="Google Shape;123;p15"/>
          <p:cNvSpPr txBox="1">
            <a:spLocks noGrp="1"/>
          </p:cNvSpPr>
          <p:nvPr>
            <p:ph type="subTitle" idx="14"/>
          </p:nvPr>
        </p:nvSpPr>
        <p:spPr>
          <a:xfrm>
            <a:off x="5991000" y="4030800"/>
            <a:ext cx="2433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124" name="Google Shape;124;p15"/>
          <p:cNvSpPr txBox="1">
            <a:spLocks noGrp="1"/>
          </p:cNvSpPr>
          <p:nvPr>
            <p:ph type="subTitle" idx="15"/>
          </p:nvPr>
        </p:nvSpPr>
        <p:spPr>
          <a:xfrm>
            <a:off x="5991000" y="3673125"/>
            <a:ext cx="2433000" cy="368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Font typeface="Oswald"/>
              <a:buNone/>
              <a:defRPr sz="2300" b="1">
                <a:solidFill>
                  <a:schemeClr val="lt1"/>
                </a:solidFill>
                <a:highlight>
                  <a:schemeClr val="accent3"/>
                </a:highlight>
                <a:latin typeface="Oswald"/>
                <a:ea typeface="Oswald"/>
                <a:cs typeface="Oswald"/>
                <a:sym typeface="Oswald"/>
              </a:defRPr>
            </a:lvl1pPr>
            <a:lvl2pPr lvl="1" algn="ctr" rtl="0">
              <a:spcBef>
                <a:spcPts val="0"/>
              </a:spcBef>
              <a:spcAft>
                <a:spcPts val="0"/>
              </a:spcAft>
              <a:buSzPts val="2000"/>
              <a:buFont typeface="Oswald"/>
              <a:buNone/>
              <a:defRPr sz="2000" b="1">
                <a:latin typeface="Oswald"/>
                <a:ea typeface="Oswald"/>
                <a:cs typeface="Oswald"/>
                <a:sym typeface="Oswald"/>
              </a:defRPr>
            </a:lvl2pPr>
            <a:lvl3pPr lvl="2" algn="ctr" rtl="0">
              <a:spcBef>
                <a:spcPts val="0"/>
              </a:spcBef>
              <a:spcAft>
                <a:spcPts val="0"/>
              </a:spcAft>
              <a:buSzPts val="2000"/>
              <a:buFont typeface="Oswald"/>
              <a:buNone/>
              <a:defRPr sz="2000" b="1">
                <a:latin typeface="Oswald"/>
                <a:ea typeface="Oswald"/>
                <a:cs typeface="Oswald"/>
                <a:sym typeface="Oswald"/>
              </a:defRPr>
            </a:lvl3pPr>
            <a:lvl4pPr lvl="3" algn="ctr" rtl="0">
              <a:spcBef>
                <a:spcPts val="0"/>
              </a:spcBef>
              <a:spcAft>
                <a:spcPts val="0"/>
              </a:spcAft>
              <a:buSzPts val="2000"/>
              <a:buFont typeface="Oswald"/>
              <a:buNone/>
              <a:defRPr sz="2000" b="1">
                <a:latin typeface="Oswald"/>
                <a:ea typeface="Oswald"/>
                <a:cs typeface="Oswald"/>
                <a:sym typeface="Oswald"/>
              </a:defRPr>
            </a:lvl4pPr>
            <a:lvl5pPr lvl="4" algn="ctr" rtl="0">
              <a:spcBef>
                <a:spcPts val="0"/>
              </a:spcBef>
              <a:spcAft>
                <a:spcPts val="0"/>
              </a:spcAft>
              <a:buSzPts val="2000"/>
              <a:buFont typeface="Oswald"/>
              <a:buNone/>
              <a:defRPr sz="2000" b="1">
                <a:latin typeface="Oswald"/>
                <a:ea typeface="Oswald"/>
                <a:cs typeface="Oswald"/>
                <a:sym typeface="Oswald"/>
              </a:defRPr>
            </a:lvl5pPr>
            <a:lvl6pPr lvl="5" algn="ctr" rtl="0">
              <a:spcBef>
                <a:spcPts val="0"/>
              </a:spcBef>
              <a:spcAft>
                <a:spcPts val="0"/>
              </a:spcAft>
              <a:buSzPts val="2000"/>
              <a:buFont typeface="Oswald"/>
              <a:buNone/>
              <a:defRPr sz="2000" b="1">
                <a:latin typeface="Oswald"/>
                <a:ea typeface="Oswald"/>
                <a:cs typeface="Oswald"/>
                <a:sym typeface="Oswald"/>
              </a:defRPr>
            </a:lvl6pPr>
            <a:lvl7pPr lvl="6" algn="ctr" rtl="0">
              <a:spcBef>
                <a:spcPts val="0"/>
              </a:spcBef>
              <a:spcAft>
                <a:spcPts val="0"/>
              </a:spcAft>
              <a:buSzPts val="2000"/>
              <a:buFont typeface="Oswald"/>
              <a:buNone/>
              <a:defRPr sz="2000" b="1">
                <a:latin typeface="Oswald"/>
                <a:ea typeface="Oswald"/>
                <a:cs typeface="Oswald"/>
                <a:sym typeface="Oswald"/>
              </a:defRPr>
            </a:lvl7pPr>
            <a:lvl8pPr lvl="7" algn="ctr" rtl="0">
              <a:spcBef>
                <a:spcPts val="0"/>
              </a:spcBef>
              <a:spcAft>
                <a:spcPts val="0"/>
              </a:spcAft>
              <a:buSzPts val="2000"/>
              <a:buFont typeface="Oswald"/>
              <a:buNone/>
              <a:defRPr sz="2000" b="1">
                <a:latin typeface="Oswald"/>
                <a:ea typeface="Oswald"/>
                <a:cs typeface="Oswald"/>
                <a:sym typeface="Oswald"/>
              </a:defRPr>
            </a:lvl8pPr>
            <a:lvl9pPr lvl="8" algn="ctr" rtl="0">
              <a:spcBef>
                <a:spcPts val="0"/>
              </a:spcBef>
              <a:spcAft>
                <a:spcPts val="0"/>
              </a:spcAft>
              <a:buSzPts val="2000"/>
              <a:buFont typeface="Oswald"/>
              <a:buNone/>
              <a:defRPr sz="2000" b="1">
                <a:latin typeface="Oswald"/>
                <a:ea typeface="Oswald"/>
                <a:cs typeface="Oswald"/>
                <a:sym typeface="Oswald"/>
              </a:defRPr>
            </a:lvl9pPr>
          </a:lstStyle>
          <a:p>
            <a:endParaRPr/>
          </a:p>
        </p:txBody>
      </p:sp>
      <p:sp>
        <p:nvSpPr>
          <p:cNvPr id="125" name="Google Shape;125;p15"/>
          <p:cNvSpPr/>
          <p:nvPr/>
        </p:nvSpPr>
        <p:spPr>
          <a:xfrm rot="10800000" flipH="1">
            <a:off x="-5250" y="5042774"/>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5"/>
          <p:cNvSpPr/>
          <p:nvPr/>
        </p:nvSpPr>
        <p:spPr>
          <a:xfrm rot="10800000" flipH="1">
            <a:off x="-5250" y="4935173"/>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5"/>
          <p:cNvSpPr/>
          <p:nvPr/>
        </p:nvSpPr>
        <p:spPr>
          <a:xfrm rot="10800000" flipH="1">
            <a:off x="-5250" y="4827750"/>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hree columns">
  <p:cSld name="CUSTOM_1_1">
    <p:bg>
      <p:bgPr>
        <a:blipFill>
          <a:blip r:embed="rId2">
            <a:alphaModFix/>
          </a:blip>
          <a:stretch>
            <a:fillRect/>
          </a:stretch>
        </a:blipFill>
        <a:effectLst/>
      </p:bgPr>
    </p:bg>
    <p:spTree>
      <p:nvGrpSpPr>
        <p:cNvPr id="1" name="Shape 128"/>
        <p:cNvGrpSpPr/>
        <p:nvPr/>
      </p:nvGrpSpPr>
      <p:grpSpPr>
        <a:xfrm>
          <a:off x="0" y="0"/>
          <a:ext cx="0" cy="0"/>
          <a:chOff x="0" y="0"/>
          <a:chExt cx="0" cy="0"/>
        </a:xfrm>
      </p:grpSpPr>
      <p:sp>
        <p:nvSpPr>
          <p:cNvPr id="129" name="Google Shape;129;p1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30" name="Google Shape;130;p16"/>
          <p:cNvSpPr txBox="1">
            <a:spLocks noGrp="1"/>
          </p:cNvSpPr>
          <p:nvPr>
            <p:ph type="subTitle" idx="1"/>
          </p:nvPr>
        </p:nvSpPr>
        <p:spPr>
          <a:xfrm>
            <a:off x="720000" y="3583700"/>
            <a:ext cx="2433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131" name="Google Shape;131;p16"/>
          <p:cNvSpPr txBox="1">
            <a:spLocks noGrp="1"/>
          </p:cNvSpPr>
          <p:nvPr>
            <p:ph type="subTitle" idx="2"/>
          </p:nvPr>
        </p:nvSpPr>
        <p:spPr>
          <a:xfrm>
            <a:off x="720000" y="3149825"/>
            <a:ext cx="2433000" cy="368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Font typeface="Oswald"/>
              <a:buNone/>
              <a:defRPr sz="2300" b="1">
                <a:solidFill>
                  <a:schemeClr val="lt1"/>
                </a:solidFill>
                <a:highlight>
                  <a:schemeClr val="accent2"/>
                </a:highlight>
                <a:latin typeface="Oswald"/>
                <a:ea typeface="Oswald"/>
                <a:cs typeface="Oswald"/>
                <a:sym typeface="Oswald"/>
              </a:defRPr>
            </a:lvl1pPr>
            <a:lvl2pPr lvl="1" algn="ctr" rtl="0">
              <a:spcBef>
                <a:spcPts val="0"/>
              </a:spcBef>
              <a:spcAft>
                <a:spcPts val="0"/>
              </a:spcAft>
              <a:buSzPts val="2000"/>
              <a:buFont typeface="Oswald"/>
              <a:buNone/>
              <a:defRPr sz="2000" b="1">
                <a:latin typeface="Oswald"/>
                <a:ea typeface="Oswald"/>
                <a:cs typeface="Oswald"/>
                <a:sym typeface="Oswald"/>
              </a:defRPr>
            </a:lvl2pPr>
            <a:lvl3pPr lvl="2" algn="ctr" rtl="0">
              <a:spcBef>
                <a:spcPts val="0"/>
              </a:spcBef>
              <a:spcAft>
                <a:spcPts val="0"/>
              </a:spcAft>
              <a:buSzPts val="2000"/>
              <a:buFont typeface="Oswald"/>
              <a:buNone/>
              <a:defRPr sz="2000" b="1">
                <a:latin typeface="Oswald"/>
                <a:ea typeface="Oswald"/>
                <a:cs typeface="Oswald"/>
                <a:sym typeface="Oswald"/>
              </a:defRPr>
            </a:lvl3pPr>
            <a:lvl4pPr lvl="3" algn="ctr" rtl="0">
              <a:spcBef>
                <a:spcPts val="0"/>
              </a:spcBef>
              <a:spcAft>
                <a:spcPts val="0"/>
              </a:spcAft>
              <a:buSzPts val="2000"/>
              <a:buFont typeface="Oswald"/>
              <a:buNone/>
              <a:defRPr sz="2000" b="1">
                <a:latin typeface="Oswald"/>
                <a:ea typeface="Oswald"/>
                <a:cs typeface="Oswald"/>
                <a:sym typeface="Oswald"/>
              </a:defRPr>
            </a:lvl4pPr>
            <a:lvl5pPr lvl="4" algn="ctr" rtl="0">
              <a:spcBef>
                <a:spcPts val="0"/>
              </a:spcBef>
              <a:spcAft>
                <a:spcPts val="0"/>
              </a:spcAft>
              <a:buSzPts val="2000"/>
              <a:buFont typeface="Oswald"/>
              <a:buNone/>
              <a:defRPr sz="2000" b="1">
                <a:latin typeface="Oswald"/>
                <a:ea typeface="Oswald"/>
                <a:cs typeface="Oswald"/>
                <a:sym typeface="Oswald"/>
              </a:defRPr>
            </a:lvl5pPr>
            <a:lvl6pPr lvl="5" algn="ctr" rtl="0">
              <a:spcBef>
                <a:spcPts val="0"/>
              </a:spcBef>
              <a:spcAft>
                <a:spcPts val="0"/>
              </a:spcAft>
              <a:buSzPts val="2000"/>
              <a:buFont typeface="Oswald"/>
              <a:buNone/>
              <a:defRPr sz="2000" b="1">
                <a:latin typeface="Oswald"/>
                <a:ea typeface="Oswald"/>
                <a:cs typeface="Oswald"/>
                <a:sym typeface="Oswald"/>
              </a:defRPr>
            </a:lvl6pPr>
            <a:lvl7pPr lvl="6" algn="ctr" rtl="0">
              <a:spcBef>
                <a:spcPts val="0"/>
              </a:spcBef>
              <a:spcAft>
                <a:spcPts val="0"/>
              </a:spcAft>
              <a:buSzPts val="2000"/>
              <a:buFont typeface="Oswald"/>
              <a:buNone/>
              <a:defRPr sz="2000" b="1">
                <a:latin typeface="Oswald"/>
                <a:ea typeface="Oswald"/>
                <a:cs typeface="Oswald"/>
                <a:sym typeface="Oswald"/>
              </a:defRPr>
            </a:lvl7pPr>
            <a:lvl8pPr lvl="7" algn="ctr" rtl="0">
              <a:spcBef>
                <a:spcPts val="0"/>
              </a:spcBef>
              <a:spcAft>
                <a:spcPts val="0"/>
              </a:spcAft>
              <a:buSzPts val="2000"/>
              <a:buFont typeface="Oswald"/>
              <a:buNone/>
              <a:defRPr sz="2000" b="1">
                <a:latin typeface="Oswald"/>
                <a:ea typeface="Oswald"/>
                <a:cs typeface="Oswald"/>
                <a:sym typeface="Oswald"/>
              </a:defRPr>
            </a:lvl8pPr>
            <a:lvl9pPr lvl="8" algn="ctr" rtl="0">
              <a:spcBef>
                <a:spcPts val="0"/>
              </a:spcBef>
              <a:spcAft>
                <a:spcPts val="0"/>
              </a:spcAft>
              <a:buSzPts val="2000"/>
              <a:buFont typeface="Oswald"/>
              <a:buNone/>
              <a:defRPr sz="2000" b="1">
                <a:latin typeface="Oswald"/>
                <a:ea typeface="Oswald"/>
                <a:cs typeface="Oswald"/>
                <a:sym typeface="Oswald"/>
              </a:defRPr>
            </a:lvl9pPr>
          </a:lstStyle>
          <a:p>
            <a:endParaRPr/>
          </a:p>
        </p:txBody>
      </p:sp>
      <p:sp>
        <p:nvSpPr>
          <p:cNvPr id="132" name="Google Shape;132;p16"/>
          <p:cNvSpPr txBox="1">
            <a:spLocks noGrp="1"/>
          </p:cNvSpPr>
          <p:nvPr>
            <p:ph type="subTitle" idx="3"/>
          </p:nvPr>
        </p:nvSpPr>
        <p:spPr>
          <a:xfrm>
            <a:off x="3355500" y="3583700"/>
            <a:ext cx="2433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133" name="Google Shape;133;p16"/>
          <p:cNvSpPr txBox="1">
            <a:spLocks noGrp="1"/>
          </p:cNvSpPr>
          <p:nvPr>
            <p:ph type="subTitle" idx="4"/>
          </p:nvPr>
        </p:nvSpPr>
        <p:spPr>
          <a:xfrm>
            <a:off x="3355500" y="3149825"/>
            <a:ext cx="2433000" cy="368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Font typeface="Oswald"/>
              <a:buNone/>
              <a:defRPr sz="2300" b="1">
                <a:solidFill>
                  <a:schemeClr val="lt1"/>
                </a:solidFill>
                <a:highlight>
                  <a:schemeClr val="accent3"/>
                </a:highlight>
                <a:latin typeface="Oswald"/>
                <a:ea typeface="Oswald"/>
                <a:cs typeface="Oswald"/>
                <a:sym typeface="Oswald"/>
              </a:defRPr>
            </a:lvl1pPr>
            <a:lvl2pPr lvl="1" algn="ctr" rtl="0">
              <a:spcBef>
                <a:spcPts val="0"/>
              </a:spcBef>
              <a:spcAft>
                <a:spcPts val="0"/>
              </a:spcAft>
              <a:buSzPts val="2000"/>
              <a:buFont typeface="Oswald"/>
              <a:buNone/>
              <a:defRPr sz="2000" b="1">
                <a:latin typeface="Oswald"/>
                <a:ea typeface="Oswald"/>
                <a:cs typeface="Oswald"/>
                <a:sym typeface="Oswald"/>
              </a:defRPr>
            </a:lvl2pPr>
            <a:lvl3pPr lvl="2" algn="ctr" rtl="0">
              <a:spcBef>
                <a:spcPts val="0"/>
              </a:spcBef>
              <a:spcAft>
                <a:spcPts val="0"/>
              </a:spcAft>
              <a:buSzPts val="2000"/>
              <a:buFont typeface="Oswald"/>
              <a:buNone/>
              <a:defRPr sz="2000" b="1">
                <a:latin typeface="Oswald"/>
                <a:ea typeface="Oswald"/>
                <a:cs typeface="Oswald"/>
                <a:sym typeface="Oswald"/>
              </a:defRPr>
            </a:lvl3pPr>
            <a:lvl4pPr lvl="3" algn="ctr" rtl="0">
              <a:spcBef>
                <a:spcPts val="0"/>
              </a:spcBef>
              <a:spcAft>
                <a:spcPts val="0"/>
              </a:spcAft>
              <a:buSzPts val="2000"/>
              <a:buFont typeface="Oswald"/>
              <a:buNone/>
              <a:defRPr sz="2000" b="1">
                <a:latin typeface="Oswald"/>
                <a:ea typeface="Oswald"/>
                <a:cs typeface="Oswald"/>
                <a:sym typeface="Oswald"/>
              </a:defRPr>
            </a:lvl4pPr>
            <a:lvl5pPr lvl="4" algn="ctr" rtl="0">
              <a:spcBef>
                <a:spcPts val="0"/>
              </a:spcBef>
              <a:spcAft>
                <a:spcPts val="0"/>
              </a:spcAft>
              <a:buSzPts val="2000"/>
              <a:buFont typeface="Oswald"/>
              <a:buNone/>
              <a:defRPr sz="2000" b="1">
                <a:latin typeface="Oswald"/>
                <a:ea typeface="Oswald"/>
                <a:cs typeface="Oswald"/>
                <a:sym typeface="Oswald"/>
              </a:defRPr>
            </a:lvl5pPr>
            <a:lvl6pPr lvl="5" algn="ctr" rtl="0">
              <a:spcBef>
                <a:spcPts val="0"/>
              </a:spcBef>
              <a:spcAft>
                <a:spcPts val="0"/>
              </a:spcAft>
              <a:buSzPts val="2000"/>
              <a:buFont typeface="Oswald"/>
              <a:buNone/>
              <a:defRPr sz="2000" b="1">
                <a:latin typeface="Oswald"/>
                <a:ea typeface="Oswald"/>
                <a:cs typeface="Oswald"/>
                <a:sym typeface="Oswald"/>
              </a:defRPr>
            </a:lvl6pPr>
            <a:lvl7pPr lvl="6" algn="ctr" rtl="0">
              <a:spcBef>
                <a:spcPts val="0"/>
              </a:spcBef>
              <a:spcAft>
                <a:spcPts val="0"/>
              </a:spcAft>
              <a:buSzPts val="2000"/>
              <a:buFont typeface="Oswald"/>
              <a:buNone/>
              <a:defRPr sz="2000" b="1">
                <a:latin typeface="Oswald"/>
                <a:ea typeface="Oswald"/>
                <a:cs typeface="Oswald"/>
                <a:sym typeface="Oswald"/>
              </a:defRPr>
            </a:lvl7pPr>
            <a:lvl8pPr lvl="7" algn="ctr" rtl="0">
              <a:spcBef>
                <a:spcPts val="0"/>
              </a:spcBef>
              <a:spcAft>
                <a:spcPts val="0"/>
              </a:spcAft>
              <a:buSzPts val="2000"/>
              <a:buFont typeface="Oswald"/>
              <a:buNone/>
              <a:defRPr sz="2000" b="1">
                <a:latin typeface="Oswald"/>
                <a:ea typeface="Oswald"/>
                <a:cs typeface="Oswald"/>
                <a:sym typeface="Oswald"/>
              </a:defRPr>
            </a:lvl8pPr>
            <a:lvl9pPr lvl="8" algn="ctr" rtl="0">
              <a:spcBef>
                <a:spcPts val="0"/>
              </a:spcBef>
              <a:spcAft>
                <a:spcPts val="0"/>
              </a:spcAft>
              <a:buSzPts val="2000"/>
              <a:buFont typeface="Oswald"/>
              <a:buNone/>
              <a:defRPr sz="2000" b="1">
                <a:latin typeface="Oswald"/>
                <a:ea typeface="Oswald"/>
                <a:cs typeface="Oswald"/>
                <a:sym typeface="Oswald"/>
              </a:defRPr>
            </a:lvl9pPr>
          </a:lstStyle>
          <a:p>
            <a:endParaRPr/>
          </a:p>
        </p:txBody>
      </p:sp>
      <p:sp>
        <p:nvSpPr>
          <p:cNvPr id="134" name="Google Shape;134;p16"/>
          <p:cNvSpPr txBox="1">
            <a:spLocks noGrp="1"/>
          </p:cNvSpPr>
          <p:nvPr>
            <p:ph type="subTitle" idx="5"/>
          </p:nvPr>
        </p:nvSpPr>
        <p:spPr>
          <a:xfrm>
            <a:off x="5991000" y="3583700"/>
            <a:ext cx="2433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135" name="Google Shape;135;p16"/>
          <p:cNvSpPr txBox="1">
            <a:spLocks noGrp="1"/>
          </p:cNvSpPr>
          <p:nvPr>
            <p:ph type="subTitle" idx="6"/>
          </p:nvPr>
        </p:nvSpPr>
        <p:spPr>
          <a:xfrm>
            <a:off x="5991000" y="3149825"/>
            <a:ext cx="2433000" cy="368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Font typeface="Oswald"/>
              <a:buNone/>
              <a:defRPr sz="2300" b="1">
                <a:solidFill>
                  <a:schemeClr val="lt1"/>
                </a:solidFill>
                <a:highlight>
                  <a:schemeClr val="accent1"/>
                </a:highlight>
                <a:latin typeface="Oswald"/>
                <a:ea typeface="Oswald"/>
                <a:cs typeface="Oswald"/>
                <a:sym typeface="Oswald"/>
              </a:defRPr>
            </a:lvl1pPr>
            <a:lvl2pPr lvl="1" algn="ctr" rtl="0">
              <a:spcBef>
                <a:spcPts val="0"/>
              </a:spcBef>
              <a:spcAft>
                <a:spcPts val="0"/>
              </a:spcAft>
              <a:buSzPts val="2000"/>
              <a:buFont typeface="Oswald"/>
              <a:buNone/>
              <a:defRPr sz="2000" b="1">
                <a:latin typeface="Oswald"/>
                <a:ea typeface="Oswald"/>
                <a:cs typeface="Oswald"/>
                <a:sym typeface="Oswald"/>
              </a:defRPr>
            </a:lvl2pPr>
            <a:lvl3pPr lvl="2" algn="ctr" rtl="0">
              <a:spcBef>
                <a:spcPts val="0"/>
              </a:spcBef>
              <a:spcAft>
                <a:spcPts val="0"/>
              </a:spcAft>
              <a:buSzPts val="2000"/>
              <a:buFont typeface="Oswald"/>
              <a:buNone/>
              <a:defRPr sz="2000" b="1">
                <a:latin typeface="Oswald"/>
                <a:ea typeface="Oswald"/>
                <a:cs typeface="Oswald"/>
                <a:sym typeface="Oswald"/>
              </a:defRPr>
            </a:lvl3pPr>
            <a:lvl4pPr lvl="3" algn="ctr" rtl="0">
              <a:spcBef>
                <a:spcPts val="0"/>
              </a:spcBef>
              <a:spcAft>
                <a:spcPts val="0"/>
              </a:spcAft>
              <a:buSzPts val="2000"/>
              <a:buFont typeface="Oswald"/>
              <a:buNone/>
              <a:defRPr sz="2000" b="1">
                <a:latin typeface="Oswald"/>
                <a:ea typeface="Oswald"/>
                <a:cs typeface="Oswald"/>
                <a:sym typeface="Oswald"/>
              </a:defRPr>
            </a:lvl4pPr>
            <a:lvl5pPr lvl="4" algn="ctr" rtl="0">
              <a:spcBef>
                <a:spcPts val="0"/>
              </a:spcBef>
              <a:spcAft>
                <a:spcPts val="0"/>
              </a:spcAft>
              <a:buSzPts val="2000"/>
              <a:buFont typeface="Oswald"/>
              <a:buNone/>
              <a:defRPr sz="2000" b="1">
                <a:latin typeface="Oswald"/>
                <a:ea typeface="Oswald"/>
                <a:cs typeface="Oswald"/>
                <a:sym typeface="Oswald"/>
              </a:defRPr>
            </a:lvl5pPr>
            <a:lvl6pPr lvl="5" algn="ctr" rtl="0">
              <a:spcBef>
                <a:spcPts val="0"/>
              </a:spcBef>
              <a:spcAft>
                <a:spcPts val="0"/>
              </a:spcAft>
              <a:buSzPts val="2000"/>
              <a:buFont typeface="Oswald"/>
              <a:buNone/>
              <a:defRPr sz="2000" b="1">
                <a:latin typeface="Oswald"/>
                <a:ea typeface="Oswald"/>
                <a:cs typeface="Oswald"/>
                <a:sym typeface="Oswald"/>
              </a:defRPr>
            </a:lvl6pPr>
            <a:lvl7pPr lvl="6" algn="ctr" rtl="0">
              <a:spcBef>
                <a:spcPts val="0"/>
              </a:spcBef>
              <a:spcAft>
                <a:spcPts val="0"/>
              </a:spcAft>
              <a:buSzPts val="2000"/>
              <a:buFont typeface="Oswald"/>
              <a:buNone/>
              <a:defRPr sz="2000" b="1">
                <a:latin typeface="Oswald"/>
                <a:ea typeface="Oswald"/>
                <a:cs typeface="Oswald"/>
                <a:sym typeface="Oswald"/>
              </a:defRPr>
            </a:lvl7pPr>
            <a:lvl8pPr lvl="7" algn="ctr" rtl="0">
              <a:spcBef>
                <a:spcPts val="0"/>
              </a:spcBef>
              <a:spcAft>
                <a:spcPts val="0"/>
              </a:spcAft>
              <a:buSzPts val="2000"/>
              <a:buFont typeface="Oswald"/>
              <a:buNone/>
              <a:defRPr sz="2000" b="1">
                <a:latin typeface="Oswald"/>
                <a:ea typeface="Oswald"/>
                <a:cs typeface="Oswald"/>
                <a:sym typeface="Oswald"/>
              </a:defRPr>
            </a:lvl8pPr>
            <a:lvl9pPr lvl="8" algn="ctr" rtl="0">
              <a:spcBef>
                <a:spcPts val="0"/>
              </a:spcBef>
              <a:spcAft>
                <a:spcPts val="0"/>
              </a:spcAft>
              <a:buSzPts val="2000"/>
              <a:buFont typeface="Oswald"/>
              <a:buNone/>
              <a:defRPr sz="2000" b="1">
                <a:latin typeface="Oswald"/>
                <a:ea typeface="Oswald"/>
                <a:cs typeface="Oswald"/>
                <a:sym typeface="Oswald"/>
              </a:defRPr>
            </a:lvl9pPr>
          </a:lstStyle>
          <a:p>
            <a:endParaRPr/>
          </a:p>
        </p:txBody>
      </p:sp>
      <p:sp>
        <p:nvSpPr>
          <p:cNvPr id="136" name="Google Shape;136;p16"/>
          <p:cNvSpPr/>
          <p:nvPr/>
        </p:nvSpPr>
        <p:spPr>
          <a:xfrm rot="10800000" flipH="1">
            <a:off x="-5250" y="5042774"/>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6"/>
          <p:cNvSpPr/>
          <p:nvPr/>
        </p:nvSpPr>
        <p:spPr>
          <a:xfrm rot="10800000" flipH="1">
            <a:off x="-5250" y="4935173"/>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6"/>
          <p:cNvSpPr/>
          <p:nvPr/>
        </p:nvSpPr>
        <p:spPr>
          <a:xfrm rot="10800000" flipH="1">
            <a:off x="-5250" y="4827750"/>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Numbers and text">
  <p:cSld name="CUSTOM_1_1_1">
    <p:bg>
      <p:bgPr>
        <a:blipFill>
          <a:blip r:embed="rId2">
            <a:alphaModFix/>
          </a:blip>
          <a:stretch>
            <a:fillRect/>
          </a:stretch>
        </a:blipFill>
        <a:effectLst/>
      </p:bgPr>
    </p:bg>
    <p:spTree>
      <p:nvGrpSpPr>
        <p:cNvPr id="1" name="Shape 139"/>
        <p:cNvGrpSpPr/>
        <p:nvPr/>
      </p:nvGrpSpPr>
      <p:grpSpPr>
        <a:xfrm>
          <a:off x="0" y="0"/>
          <a:ext cx="0" cy="0"/>
          <a:chOff x="0" y="0"/>
          <a:chExt cx="0" cy="0"/>
        </a:xfrm>
      </p:grpSpPr>
      <p:sp>
        <p:nvSpPr>
          <p:cNvPr id="140" name="Google Shape;140;p1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41" name="Google Shape;141;p17"/>
          <p:cNvSpPr txBox="1">
            <a:spLocks noGrp="1"/>
          </p:cNvSpPr>
          <p:nvPr>
            <p:ph type="subTitle" idx="1"/>
          </p:nvPr>
        </p:nvSpPr>
        <p:spPr>
          <a:xfrm>
            <a:off x="720000" y="3549925"/>
            <a:ext cx="2433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142" name="Google Shape;142;p17"/>
          <p:cNvSpPr txBox="1">
            <a:spLocks noGrp="1"/>
          </p:cNvSpPr>
          <p:nvPr>
            <p:ph type="subTitle" idx="2"/>
          </p:nvPr>
        </p:nvSpPr>
        <p:spPr>
          <a:xfrm>
            <a:off x="720000" y="3089888"/>
            <a:ext cx="2433000" cy="368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Font typeface="Oswald"/>
              <a:buNone/>
              <a:defRPr sz="2300" b="1">
                <a:solidFill>
                  <a:schemeClr val="lt1"/>
                </a:solidFill>
                <a:highlight>
                  <a:schemeClr val="accent3"/>
                </a:highlight>
                <a:latin typeface="Oswald"/>
                <a:ea typeface="Oswald"/>
                <a:cs typeface="Oswald"/>
                <a:sym typeface="Oswald"/>
              </a:defRPr>
            </a:lvl1pPr>
            <a:lvl2pPr lvl="1" algn="ctr" rtl="0">
              <a:spcBef>
                <a:spcPts val="0"/>
              </a:spcBef>
              <a:spcAft>
                <a:spcPts val="0"/>
              </a:spcAft>
              <a:buSzPts val="2000"/>
              <a:buFont typeface="Oswald"/>
              <a:buNone/>
              <a:defRPr sz="2000" b="1">
                <a:latin typeface="Oswald"/>
                <a:ea typeface="Oswald"/>
                <a:cs typeface="Oswald"/>
                <a:sym typeface="Oswald"/>
              </a:defRPr>
            </a:lvl2pPr>
            <a:lvl3pPr lvl="2" algn="ctr" rtl="0">
              <a:spcBef>
                <a:spcPts val="0"/>
              </a:spcBef>
              <a:spcAft>
                <a:spcPts val="0"/>
              </a:spcAft>
              <a:buSzPts val="2000"/>
              <a:buFont typeface="Oswald"/>
              <a:buNone/>
              <a:defRPr sz="2000" b="1">
                <a:latin typeface="Oswald"/>
                <a:ea typeface="Oswald"/>
                <a:cs typeface="Oswald"/>
                <a:sym typeface="Oswald"/>
              </a:defRPr>
            </a:lvl3pPr>
            <a:lvl4pPr lvl="3" algn="ctr" rtl="0">
              <a:spcBef>
                <a:spcPts val="0"/>
              </a:spcBef>
              <a:spcAft>
                <a:spcPts val="0"/>
              </a:spcAft>
              <a:buSzPts val="2000"/>
              <a:buFont typeface="Oswald"/>
              <a:buNone/>
              <a:defRPr sz="2000" b="1">
                <a:latin typeface="Oswald"/>
                <a:ea typeface="Oswald"/>
                <a:cs typeface="Oswald"/>
                <a:sym typeface="Oswald"/>
              </a:defRPr>
            </a:lvl4pPr>
            <a:lvl5pPr lvl="4" algn="ctr" rtl="0">
              <a:spcBef>
                <a:spcPts val="0"/>
              </a:spcBef>
              <a:spcAft>
                <a:spcPts val="0"/>
              </a:spcAft>
              <a:buSzPts val="2000"/>
              <a:buFont typeface="Oswald"/>
              <a:buNone/>
              <a:defRPr sz="2000" b="1">
                <a:latin typeface="Oswald"/>
                <a:ea typeface="Oswald"/>
                <a:cs typeface="Oswald"/>
                <a:sym typeface="Oswald"/>
              </a:defRPr>
            </a:lvl5pPr>
            <a:lvl6pPr lvl="5" algn="ctr" rtl="0">
              <a:spcBef>
                <a:spcPts val="0"/>
              </a:spcBef>
              <a:spcAft>
                <a:spcPts val="0"/>
              </a:spcAft>
              <a:buSzPts val="2000"/>
              <a:buFont typeface="Oswald"/>
              <a:buNone/>
              <a:defRPr sz="2000" b="1">
                <a:latin typeface="Oswald"/>
                <a:ea typeface="Oswald"/>
                <a:cs typeface="Oswald"/>
                <a:sym typeface="Oswald"/>
              </a:defRPr>
            </a:lvl6pPr>
            <a:lvl7pPr lvl="6" algn="ctr" rtl="0">
              <a:spcBef>
                <a:spcPts val="0"/>
              </a:spcBef>
              <a:spcAft>
                <a:spcPts val="0"/>
              </a:spcAft>
              <a:buSzPts val="2000"/>
              <a:buFont typeface="Oswald"/>
              <a:buNone/>
              <a:defRPr sz="2000" b="1">
                <a:latin typeface="Oswald"/>
                <a:ea typeface="Oswald"/>
                <a:cs typeface="Oswald"/>
                <a:sym typeface="Oswald"/>
              </a:defRPr>
            </a:lvl7pPr>
            <a:lvl8pPr lvl="7" algn="ctr" rtl="0">
              <a:spcBef>
                <a:spcPts val="0"/>
              </a:spcBef>
              <a:spcAft>
                <a:spcPts val="0"/>
              </a:spcAft>
              <a:buSzPts val="2000"/>
              <a:buFont typeface="Oswald"/>
              <a:buNone/>
              <a:defRPr sz="2000" b="1">
                <a:latin typeface="Oswald"/>
                <a:ea typeface="Oswald"/>
                <a:cs typeface="Oswald"/>
                <a:sym typeface="Oswald"/>
              </a:defRPr>
            </a:lvl8pPr>
            <a:lvl9pPr lvl="8" algn="ctr" rtl="0">
              <a:spcBef>
                <a:spcPts val="0"/>
              </a:spcBef>
              <a:spcAft>
                <a:spcPts val="0"/>
              </a:spcAft>
              <a:buSzPts val="2000"/>
              <a:buFont typeface="Oswald"/>
              <a:buNone/>
              <a:defRPr sz="2000" b="1">
                <a:latin typeface="Oswald"/>
                <a:ea typeface="Oswald"/>
                <a:cs typeface="Oswald"/>
                <a:sym typeface="Oswald"/>
              </a:defRPr>
            </a:lvl9pPr>
          </a:lstStyle>
          <a:p>
            <a:endParaRPr/>
          </a:p>
        </p:txBody>
      </p:sp>
      <p:sp>
        <p:nvSpPr>
          <p:cNvPr id="143" name="Google Shape;143;p17"/>
          <p:cNvSpPr txBox="1">
            <a:spLocks noGrp="1"/>
          </p:cNvSpPr>
          <p:nvPr>
            <p:ph type="subTitle" idx="3"/>
          </p:nvPr>
        </p:nvSpPr>
        <p:spPr>
          <a:xfrm>
            <a:off x="3355500" y="3549925"/>
            <a:ext cx="2433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144" name="Google Shape;144;p17"/>
          <p:cNvSpPr txBox="1">
            <a:spLocks noGrp="1"/>
          </p:cNvSpPr>
          <p:nvPr>
            <p:ph type="subTitle" idx="4"/>
          </p:nvPr>
        </p:nvSpPr>
        <p:spPr>
          <a:xfrm>
            <a:off x="3355500" y="3089888"/>
            <a:ext cx="2433000" cy="368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Font typeface="Oswald"/>
              <a:buNone/>
              <a:defRPr sz="2300" b="1">
                <a:solidFill>
                  <a:schemeClr val="lt1"/>
                </a:solidFill>
                <a:highlight>
                  <a:schemeClr val="dk2"/>
                </a:highlight>
                <a:latin typeface="Oswald"/>
                <a:ea typeface="Oswald"/>
                <a:cs typeface="Oswald"/>
                <a:sym typeface="Oswald"/>
              </a:defRPr>
            </a:lvl1pPr>
            <a:lvl2pPr lvl="1" algn="ctr" rtl="0">
              <a:spcBef>
                <a:spcPts val="0"/>
              </a:spcBef>
              <a:spcAft>
                <a:spcPts val="0"/>
              </a:spcAft>
              <a:buSzPts val="2000"/>
              <a:buFont typeface="Oswald"/>
              <a:buNone/>
              <a:defRPr sz="2000" b="1">
                <a:latin typeface="Oswald"/>
                <a:ea typeface="Oswald"/>
                <a:cs typeface="Oswald"/>
                <a:sym typeface="Oswald"/>
              </a:defRPr>
            </a:lvl2pPr>
            <a:lvl3pPr lvl="2" algn="ctr" rtl="0">
              <a:spcBef>
                <a:spcPts val="0"/>
              </a:spcBef>
              <a:spcAft>
                <a:spcPts val="0"/>
              </a:spcAft>
              <a:buSzPts val="2000"/>
              <a:buFont typeface="Oswald"/>
              <a:buNone/>
              <a:defRPr sz="2000" b="1">
                <a:latin typeface="Oswald"/>
                <a:ea typeface="Oswald"/>
                <a:cs typeface="Oswald"/>
                <a:sym typeface="Oswald"/>
              </a:defRPr>
            </a:lvl3pPr>
            <a:lvl4pPr lvl="3" algn="ctr" rtl="0">
              <a:spcBef>
                <a:spcPts val="0"/>
              </a:spcBef>
              <a:spcAft>
                <a:spcPts val="0"/>
              </a:spcAft>
              <a:buSzPts val="2000"/>
              <a:buFont typeface="Oswald"/>
              <a:buNone/>
              <a:defRPr sz="2000" b="1">
                <a:latin typeface="Oswald"/>
                <a:ea typeface="Oswald"/>
                <a:cs typeface="Oswald"/>
                <a:sym typeface="Oswald"/>
              </a:defRPr>
            </a:lvl4pPr>
            <a:lvl5pPr lvl="4" algn="ctr" rtl="0">
              <a:spcBef>
                <a:spcPts val="0"/>
              </a:spcBef>
              <a:spcAft>
                <a:spcPts val="0"/>
              </a:spcAft>
              <a:buSzPts val="2000"/>
              <a:buFont typeface="Oswald"/>
              <a:buNone/>
              <a:defRPr sz="2000" b="1">
                <a:latin typeface="Oswald"/>
                <a:ea typeface="Oswald"/>
                <a:cs typeface="Oswald"/>
                <a:sym typeface="Oswald"/>
              </a:defRPr>
            </a:lvl5pPr>
            <a:lvl6pPr lvl="5" algn="ctr" rtl="0">
              <a:spcBef>
                <a:spcPts val="0"/>
              </a:spcBef>
              <a:spcAft>
                <a:spcPts val="0"/>
              </a:spcAft>
              <a:buSzPts val="2000"/>
              <a:buFont typeface="Oswald"/>
              <a:buNone/>
              <a:defRPr sz="2000" b="1">
                <a:latin typeface="Oswald"/>
                <a:ea typeface="Oswald"/>
                <a:cs typeface="Oswald"/>
                <a:sym typeface="Oswald"/>
              </a:defRPr>
            </a:lvl6pPr>
            <a:lvl7pPr lvl="6" algn="ctr" rtl="0">
              <a:spcBef>
                <a:spcPts val="0"/>
              </a:spcBef>
              <a:spcAft>
                <a:spcPts val="0"/>
              </a:spcAft>
              <a:buSzPts val="2000"/>
              <a:buFont typeface="Oswald"/>
              <a:buNone/>
              <a:defRPr sz="2000" b="1">
                <a:latin typeface="Oswald"/>
                <a:ea typeface="Oswald"/>
                <a:cs typeface="Oswald"/>
                <a:sym typeface="Oswald"/>
              </a:defRPr>
            </a:lvl7pPr>
            <a:lvl8pPr lvl="7" algn="ctr" rtl="0">
              <a:spcBef>
                <a:spcPts val="0"/>
              </a:spcBef>
              <a:spcAft>
                <a:spcPts val="0"/>
              </a:spcAft>
              <a:buSzPts val="2000"/>
              <a:buFont typeface="Oswald"/>
              <a:buNone/>
              <a:defRPr sz="2000" b="1">
                <a:latin typeface="Oswald"/>
                <a:ea typeface="Oswald"/>
                <a:cs typeface="Oswald"/>
                <a:sym typeface="Oswald"/>
              </a:defRPr>
            </a:lvl8pPr>
            <a:lvl9pPr lvl="8" algn="ctr" rtl="0">
              <a:spcBef>
                <a:spcPts val="0"/>
              </a:spcBef>
              <a:spcAft>
                <a:spcPts val="0"/>
              </a:spcAft>
              <a:buSzPts val="2000"/>
              <a:buFont typeface="Oswald"/>
              <a:buNone/>
              <a:defRPr sz="2000" b="1">
                <a:latin typeface="Oswald"/>
                <a:ea typeface="Oswald"/>
                <a:cs typeface="Oswald"/>
                <a:sym typeface="Oswald"/>
              </a:defRPr>
            </a:lvl9pPr>
          </a:lstStyle>
          <a:p>
            <a:endParaRPr/>
          </a:p>
        </p:txBody>
      </p:sp>
      <p:sp>
        <p:nvSpPr>
          <p:cNvPr id="145" name="Google Shape;145;p17"/>
          <p:cNvSpPr txBox="1">
            <a:spLocks noGrp="1"/>
          </p:cNvSpPr>
          <p:nvPr>
            <p:ph type="subTitle" idx="5"/>
          </p:nvPr>
        </p:nvSpPr>
        <p:spPr>
          <a:xfrm>
            <a:off x="5991000" y="3549925"/>
            <a:ext cx="2433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146" name="Google Shape;146;p17"/>
          <p:cNvSpPr txBox="1">
            <a:spLocks noGrp="1"/>
          </p:cNvSpPr>
          <p:nvPr>
            <p:ph type="subTitle" idx="6"/>
          </p:nvPr>
        </p:nvSpPr>
        <p:spPr>
          <a:xfrm>
            <a:off x="5991000" y="3089888"/>
            <a:ext cx="2433000" cy="368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Font typeface="Oswald"/>
              <a:buNone/>
              <a:defRPr sz="2300" b="1">
                <a:solidFill>
                  <a:schemeClr val="lt1"/>
                </a:solidFill>
                <a:highlight>
                  <a:schemeClr val="accent1"/>
                </a:highlight>
                <a:latin typeface="Oswald"/>
                <a:ea typeface="Oswald"/>
                <a:cs typeface="Oswald"/>
                <a:sym typeface="Oswald"/>
              </a:defRPr>
            </a:lvl1pPr>
            <a:lvl2pPr lvl="1" algn="ctr" rtl="0">
              <a:spcBef>
                <a:spcPts val="0"/>
              </a:spcBef>
              <a:spcAft>
                <a:spcPts val="0"/>
              </a:spcAft>
              <a:buSzPts val="2000"/>
              <a:buFont typeface="Oswald"/>
              <a:buNone/>
              <a:defRPr sz="2000" b="1">
                <a:latin typeface="Oswald"/>
                <a:ea typeface="Oswald"/>
                <a:cs typeface="Oswald"/>
                <a:sym typeface="Oswald"/>
              </a:defRPr>
            </a:lvl2pPr>
            <a:lvl3pPr lvl="2" algn="ctr" rtl="0">
              <a:spcBef>
                <a:spcPts val="0"/>
              </a:spcBef>
              <a:spcAft>
                <a:spcPts val="0"/>
              </a:spcAft>
              <a:buSzPts val="2000"/>
              <a:buFont typeface="Oswald"/>
              <a:buNone/>
              <a:defRPr sz="2000" b="1">
                <a:latin typeface="Oswald"/>
                <a:ea typeface="Oswald"/>
                <a:cs typeface="Oswald"/>
                <a:sym typeface="Oswald"/>
              </a:defRPr>
            </a:lvl3pPr>
            <a:lvl4pPr lvl="3" algn="ctr" rtl="0">
              <a:spcBef>
                <a:spcPts val="0"/>
              </a:spcBef>
              <a:spcAft>
                <a:spcPts val="0"/>
              </a:spcAft>
              <a:buSzPts val="2000"/>
              <a:buFont typeface="Oswald"/>
              <a:buNone/>
              <a:defRPr sz="2000" b="1">
                <a:latin typeface="Oswald"/>
                <a:ea typeface="Oswald"/>
                <a:cs typeface="Oswald"/>
                <a:sym typeface="Oswald"/>
              </a:defRPr>
            </a:lvl4pPr>
            <a:lvl5pPr lvl="4" algn="ctr" rtl="0">
              <a:spcBef>
                <a:spcPts val="0"/>
              </a:spcBef>
              <a:spcAft>
                <a:spcPts val="0"/>
              </a:spcAft>
              <a:buSzPts val="2000"/>
              <a:buFont typeface="Oswald"/>
              <a:buNone/>
              <a:defRPr sz="2000" b="1">
                <a:latin typeface="Oswald"/>
                <a:ea typeface="Oswald"/>
                <a:cs typeface="Oswald"/>
                <a:sym typeface="Oswald"/>
              </a:defRPr>
            </a:lvl5pPr>
            <a:lvl6pPr lvl="5" algn="ctr" rtl="0">
              <a:spcBef>
                <a:spcPts val="0"/>
              </a:spcBef>
              <a:spcAft>
                <a:spcPts val="0"/>
              </a:spcAft>
              <a:buSzPts val="2000"/>
              <a:buFont typeface="Oswald"/>
              <a:buNone/>
              <a:defRPr sz="2000" b="1">
                <a:latin typeface="Oswald"/>
                <a:ea typeface="Oswald"/>
                <a:cs typeface="Oswald"/>
                <a:sym typeface="Oswald"/>
              </a:defRPr>
            </a:lvl6pPr>
            <a:lvl7pPr lvl="6" algn="ctr" rtl="0">
              <a:spcBef>
                <a:spcPts val="0"/>
              </a:spcBef>
              <a:spcAft>
                <a:spcPts val="0"/>
              </a:spcAft>
              <a:buSzPts val="2000"/>
              <a:buFont typeface="Oswald"/>
              <a:buNone/>
              <a:defRPr sz="2000" b="1">
                <a:latin typeface="Oswald"/>
                <a:ea typeface="Oswald"/>
                <a:cs typeface="Oswald"/>
                <a:sym typeface="Oswald"/>
              </a:defRPr>
            </a:lvl7pPr>
            <a:lvl8pPr lvl="7" algn="ctr" rtl="0">
              <a:spcBef>
                <a:spcPts val="0"/>
              </a:spcBef>
              <a:spcAft>
                <a:spcPts val="0"/>
              </a:spcAft>
              <a:buSzPts val="2000"/>
              <a:buFont typeface="Oswald"/>
              <a:buNone/>
              <a:defRPr sz="2000" b="1">
                <a:latin typeface="Oswald"/>
                <a:ea typeface="Oswald"/>
                <a:cs typeface="Oswald"/>
                <a:sym typeface="Oswald"/>
              </a:defRPr>
            </a:lvl8pPr>
            <a:lvl9pPr lvl="8" algn="ctr" rtl="0">
              <a:spcBef>
                <a:spcPts val="0"/>
              </a:spcBef>
              <a:spcAft>
                <a:spcPts val="0"/>
              </a:spcAft>
              <a:buSzPts val="2000"/>
              <a:buFont typeface="Oswald"/>
              <a:buNone/>
              <a:defRPr sz="2000" b="1">
                <a:latin typeface="Oswald"/>
                <a:ea typeface="Oswald"/>
                <a:cs typeface="Oswald"/>
                <a:sym typeface="Oswald"/>
              </a:defRPr>
            </a:lvl9pPr>
          </a:lstStyle>
          <a:p>
            <a:endParaRPr/>
          </a:p>
        </p:txBody>
      </p:sp>
      <p:sp>
        <p:nvSpPr>
          <p:cNvPr id="147" name="Google Shape;147;p17"/>
          <p:cNvSpPr/>
          <p:nvPr/>
        </p:nvSpPr>
        <p:spPr>
          <a:xfrm rot="10800000" flipH="1">
            <a:off x="-5250" y="5042774"/>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7"/>
          <p:cNvSpPr/>
          <p:nvPr/>
        </p:nvSpPr>
        <p:spPr>
          <a:xfrm rot="10800000" flipH="1">
            <a:off x="-5250" y="4935173"/>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7"/>
          <p:cNvSpPr/>
          <p:nvPr/>
        </p:nvSpPr>
        <p:spPr>
          <a:xfrm rot="10800000" flipH="1">
            <a:off x="-5250" y="4827750"/>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7"/>
          <p:cNvSpPr txBox="1">
            <a:spLocks noGrp="1"/>
          </p:cNvSpPr>
          <p:nvPr>
            <p:ph type="title" idx="7" hasCustomPrompt="1"/>
          </p:nvPr>
        </p:nvSpPr>
        <p:spPr>
          <a:xfrm>
            <a:off x="720150" y="1956200"/>
            <a:ext cx="2433000" cy="753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51" name="Google Shape;151;p17"/>
          <p:cNvSpPr txBox="1">
            <a:spLocks noGrp="1"/>
          </p:cNvSpPr>
          <p:nvPr>
            <p:ph type="title" idx="8" hasCustomPrompt="1"/>
          </p:nvPr>
        </p:nvSpPr>
        <p:spPr>
          <a:xfrm>
            <a:off x="3355525" y="1956200"/>
            <a:ext cx="2433000" cy="753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52" name="Google Shape;152;p17"/>
          <p:cNvSpPr txBox="1">
            <a:spLocks noGrp="1"/>
          </p:cNvSpPr>
          <p:nvPr>
            <p:ph type="title" idx="9" hasCustomPrompt="1"/>
          </p:nvPr>
        </p:nvSpPr>
        <p:spPr>
          <a:xfrm>
            <a:off x="5991000" y="1956200"/>
            <a:ext cx="2433000" cy="753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four columns">
  <p:cSld name="CUSTOM_2">
    <p:bg>
      <p:bgPr>
        <a:blipFill>
          <a:blip r:embed="rId2">
            <a:alphaModFix/>
          </a:blip>
          <a:stretch>
            <a:fillRect/>
          </a:stretch>
        </a:blipFill>
        <a:effectLst/>
      </p:bgPr>
    </p:bg>
    <p:spTree>
      <p:nvGrpSpPr>
        <p:cNvPr id="1" name="Shape 153"/>
        <p:cNvGrpSpPr/>
        <p:nvPr/>
      </p:nvGrpSpPr>
      <p:grpSpPr>
        <a:xfrm>
          <a:off x="0" y="0"/>
          <a:ext cx="0" cy="0"/>
          <a:chOff x="0" y="0"/>
          <a:chExt cx="0" cy="0"/>
        </a:xfrm>
      </p:grpSpPr>
      <p:sp>
        <p:nvSpPr>
          <p:cNvPr id="154" name="Google Shape;154;p1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55" name="Google Shape;155;p18"/>
          <p:cNvSpPr txBox="1">
            <a:spLocks noGrp="1"/>
          </p:cNvSpPr>
          <p:nvPr>
            <p:ph type="subTitle" idx="1"/>
          </p:nvPr>
        </p:nvSpPr>
        <p:spPr>
          <a:xfrm>
            <a:off x="914700" y="2133675"/>
            <a:ext cx="2238300" cy="572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600"/>
              <a:buNone/>
              <a:defRPr/>
            </a:lvl1pPr>
            <a:lvl2pPr lvl="1" algn="r" rtl="0">
              <a:spcBef>
                <a:spcPts val="0"/>
              </a:spcBef>
              <a:spcAft>
                <a:spcPts val="0"/>
              </a:spcAft>
              <a:buSzPts val="1600"/>
              <a:buNone/>
              <a:defRPr/>
            </a:lvl2pPr>
            <a:lvl3pPr lvl="2" algn="r" rtl="0">
              <a:spcBef>
                <a:spcPts val="0"/>
              </a:spcBef>
              <a:spcAft>
                <a:spcPts val="0"/>
              </a:spcAft>
              <a:buSzPts val="1600"/>
              <a:buNone/>
              <a:defRPr/>
            </a:lvl3pPr>
            <a:lvl4pPr lvl="3" algn="r" rtl="0">
              <a:spcBef>
                <a:spcPts val="0"/>
              </a:spcBef>
              <a:spcAft>
                <a:spcPts val="0"/>
              </a:spcAft>
              <a:buSzPts val="1600"/>
              <a:buNone/>
              <a:defRPr/>
            </a:lvl4pPr>
            <a:lvl5pPr lvl="4" algn="r" rtl="0">
              <a:spcBef>
                <a:spcPts val="0"/>
              </a:spcBef>
              <a:spcAft>
                <a:spcPts val="0"/>
              </a:spcAft>
              <a:buSzPts val="1600"/>
              <a:buNone/>
              <a:defRPr/>
            </a:lvl5pPr>
            <a:lvl6pPr lvl="5" algn="r" rtl="0">
              <a:spcBef>
                <a:spcPts val="0"/>
              </a:spcBef>
              <a:spcAft>
                <a:spcPts val="0"/>
              </a:spcAft>
              <a:buSzPts val="1600"/>
              <a:buNone/>
              <a:defRPr/>
            </a:lvl6pPr>
            <a:lvl7pPr lvl="6" algn="r" rtl="0">
              <a:spcBef>
                <a:spcPts val="0"/>
              </a:spcBef>
              <a:spcAft>
                <a:spcPts val="0"/>
              </a:spcAft>
              <a:buSzPts val="1600"/>
              <a:buNone/>
              <a:defRPr/>
            </a:lvl7pPr>
            <a:lvl8pPr lvl="7" algn="r" rtl="0">
              <a:spcBef>
                <a:spcPts val="0"/>
              </a:spcBef>
              <a:spcAft>
                <a:spcPts val="0"/>
              </a:spcAft>
              <a:buSzPts val="1600"/>
              <a:buNone/>
              <a:defRPr/>
            </a:lvl8pPr>
            <a:lvl9pPr lvl="8" algn="r" rtl="0">
              <a:spcBef>
                <a:spcPts val="0"/>
              </a:spcBef>
              <a:spcAft>
                <a:spcPts val="0"/>
              </a:spcAft>
              <a:buSzPts val="1600"/>
              <a:buNone/>
              <a:defRPr/>
            </a:lvl9pPr>
          </a:lstStyle>
          <a:p>
            <a:endParaRPr/>
          </a:p>
        </p:txBody>
      </p:sp>
      <p:sp>
        <p:nvSpPr>
          <p:cNvPr id="156" name="Google Shape;156;p18"/>
          <p:cNvSpPr txBox="1">
            <a:spLocks noGrp="1"/>
          </p:cNvSpPr>
          <p:nvPr>
            <p:ph type="subTitle" idx="2"/>
          </p:nvPr>
        </p:nvSpPr>
        <p:spPr>
          <a:xfrm>
            <a:off x="914700" y="1699800"/>
            <a:ext cx="2238300" cy="3681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000"/>
              <a:buFont typeface="Oswald"/>
              <a:buNone/>
              <a:defRPr sz="2300" b="1">
                <a:solidFill>
                  <a:schemeClr val="lt1"/>
                </a:solidFill>
                <a:highlight>
                  <a:schemeClr val="accent1"/>
                </a:highlight>
                <a:latin typeface="Oswald"/>
                <a:ea typeface="Oswald"/>
                <a:cs typeface="Oswald"/>
                <a:sym typeface="Oswald"/>
              </a:defRPr>
            </a:lvl1pPr>
            <a:lvl2pPr lvl="1" algn="r" rtl="0">
              <a:spcBef>
                <a:spcPts val="0"/>
              </a:spcBef>
              <a:spcAft>
                <a:spcPts val="0"/>
              </a:spcAft>
              <a:buSzPts val="2000"/>
              <a:buFont typeface="Oswald"/>
              <a:buNone/>
              <a:defRPr sz="2000" b="1">
                <a:latin typeface="Oswald"/>
                <a:ea typeface="Oswald"/>
                <a:cs typeface="Oswald"/>
                <a:sym typeface="Oswald"/>
              </a:defRPr>
            </a:lvl2pPr>
            <a:lvl3pPr lvl="2" algn="r" rtl="0">
              <a:spcBef>
                <a:spcPts val="0"/>
              </a:spcBef>
              <a:spcAft>
                <a:spcPts val="0"/>
              </a:spcAft>
              <a:buSzPts val="2000"/>
              <a:buFont typeface="Oswald"/>
              <a:buNone/>
              <a:defRPr sz="2000" b="1">
                <a:latin typeface="Oswald"/>
                <a:ea typeface="Oswald"/>
                <a:cs typeface="Oswald"/>
                <a:sym typeface="Oswald"/>
              </a:defRPr>
            </a:lvl3pPr>
            <a:lvl4pPr lvl="3" algn="r" rtl="0">
              <a:spcBef>
                <a:spcPts val="0"/>
              </a:spcBef>
              <a:spcAft>
                <a:spcPts val="0"/>
              </a:spcAft>
              <a:buSzPts val="2000"/>
              <a:buFont typeface="Oswald"/>
              <a:buNone/>
              <a:defRPr sz="2000" b="1">
                <a:latin typeface="Oswald"/>
                <a:ea typeface="Oswald"/>
                <a:cs typeface="Oswald"/>
                <a:sym typeface="Oswald"/>
              </a:defRPr>
            </a:lvl4pPr>
            <a:lvl5pPr lvl="4" algn="r" rtl="0">
              <a:spcBef>
                <a:spcPts val="0"/>
              </a:spcBef>
              <a:spcAft>
                <a:spcPts val="0"/>
              </a:spcAft>
              <a:buSzPts val="2000"/>
              <a:buFont typeface="Oswald"/>
              <a:buNone/>
              <a:defRPr sz="2000" b="1">
                <a:latin typeface="Oswald"/>
                <a:ea typeface="Oswald"/>
                <a:cs typeface="Oswald"/>
                <a:sym typeface="Oswald"/>
              </a:defRPr>
            </a:lvl5pPr>
            <a:lvl6pPr lvl="5" algn="r" rtl="0">
              <a:spcBef>
                <a:spcPts val="0"/>
              </a:spcBef>
              <a:spcAft>
                <a:spcPts val="0"/>
              </a:spcAft>
              <a:buSzPts val="2000"/>
              <a:buFont typeface="Oswald"/>
              <a:buNone/>
              <a:defRPr sz="2000" b="1">
                <a:latin typeface="Oswald"/>
                <a:ea typeface="Oswald"/>
                <a:cs typeface="Oswald"/>
                <a:sym typeface="Oswald"/>
              </a:defRPr>
            </a:lvl6pPr>
            <a:lvl7pPr lvl="6" algn="r" rtl="0">
              <a:spcBef>
                <a:spcPts val="0"/>
              </a:spcBef>
              <a:spcAft>
                <a:spcPts val="0"/>
              </a:spcAft>
              <a:buSzPts val="2000"/>
              <a:buFont typeface="Oswald"/>
              <a:buNone/>
              <a:defRPr sz="2000" b="1">
                <a:latin typeface="Oswald"/>
                <a:ea typeface="Oswald"/>
                <a:cs typeface="Oswald"/>
                <a:sym typeface="Oswald"/>
              </a:defRPr>
            </a:lvl7pPr>
            <a:lvl8pPr lvl="7" algn="r" rtl="0">
              <a:spcBef>
                <a:spcPts val="0"/>
              </a:spcBef>
              <a:spcAft>
                <a:spcPts val="0"/>
              </a:spcAft>
              <a:buSzPts val="2000"/>
              <a:buFont typeface="Oswald"/>
              <a:buNone/>
              <a:defRPr sz="2000" b="1">
                <a:latin typeface="Oswald"/>
                <a:ea typeface="Oswald"/>
                <a:cs typeface="Oswald"/>
                <a:sym typeface="Oswald"/>
              </a:defRPr>
            </a:lvl8pPr>
            <a:lvl9pPr lvl="8" algn="r" rtl="0">
              <a:spcBef>
                <a:spcPts val="0"/>
              </a:spcBef>
              <a:spcAft>
                <a:spcPts val="0"/>
              </a:spcAft>
              <a:buSzPts val="2000"/>
              <a:buFont typeface="Oswald"/>
              <a:buNone/>
              <a:defRPr sz="2000" b="1">
                <a:latin typeface="Oswald"/>
                <a:ea typeface="Oswald"/>
                <a:cs typeface="Oswald"/>
                <a:sym typeface="Oswald"/>
              </a:defRPr>
            </a:lvl9pPr>
          </a:lstStyle>
          <a:p>
            <a:endParaRPr/>
          </a:p>
        </p:txBody>
      </p:sp>
      <p:sp>
        <p:nvSpPr>
          <p:cNvPr id="157" name="Google Shape;157;p18"/>
          <p:cNvSpPr txBox="1">
            <a:spLocks noGrp="1"/>
          </p:cNvSpPr>
          <p:nvPr>
            <p:ph type="subTitle" idx="3"/>
          </p:nvPr>
        </p:nvSpPr>
        <p:spPr>
          <a:xfrm>
            <a:off x="914700" y="3661350"/>
            <a:ext cx="2238300" cy="572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600"/>
              <a:buNone/>
              <a:defRPr/>
            </a:lvl1pPr>
            <a:lvl2pPr lvl="1" algn="r" rtl="0">
              <a:spcBef>
                <a:spcPts val="0"/>
              </a:spcBef>
              <a:spcAft>
                <a:spcPts val="0"/>
              </a:spcAft>
              <a:buSzPts val="1600"/>
              <a:buNone/>
              <a:defRPr/>
            </a:lvl2pPr>
            <a:lvl3pPr lvl="2" algn="r" rtl="0">
              <a:spcBef>
                <a:spcPts val="0"/>
              </a:spcBef>
              <a:spcAft>
                <a:spcPts val="0"/>
              </a:spcAft>
              <a:buSzPts val="1600"/>
              <a:buNone/>
              <a:defRPr/>
            </a:lvl3pPr>
            <a:lvl4pPr lvl="3" algn="r" rtl="0">
              <a:spcBef>
                <a:spcPts val="0"/>
              </a:spcBef>
              <a:spcAft>
                <a:spcPts val="0"/>
              </a:spcAft>
              <a:buSzPts val="1600"/>
              <a:buNone/>
              <a:defRPr/>
            </a:lvl4pPr>
            <a:lvl5pPr lvl="4" algn="r" rtl="0">
              <a:spcBef>
                <a:spcPts val="0"/>
              </a:spcBef>
              <a:spcAft>
                <a:spcPts val="0"/>
              </a:spcAft>
              <a:buSzPts val="1600"/>
              <a:buNone/>
              <a:defRPr/>
            </a:lvl5pPr>
            <a:lvl6pPr lvl="5" algn="r" rtl="0">
              <a:spcBef>
                <a:spcPts val="0"/>
              </a:spcBef>
              <a:spcAft>
                <a:spcPts val="0"/>
              </a:spcAft>
              <a:buSzPts val="1600"/>
              <a:buNone/>
              <a:defRPr/>
            </a:lvl6pPr>
            <a:lvl7pPr lvl="6" algn="r" rtl="0">
              <a:spcBef>
                <a:spcPts val="0"/>
              </a:spcBef>
              <a:spcAft>
                <a:spcPts val="0"/>
              </a:spcAft>
              <a:buSzPts val="1600"/>
              <a:buNone/>
              <a:defRPr/>
            </a:lvl7pPr>
            <a:lvl8pPr lvl="7" algn="r" rtl="0">
              <a:spcBef>
                <a:spcPts val="0"/>
              </a:spcBef>
              <a:spcAft>
                <a:spcPts val="0"/>
              </a:spcAft>
              <a:buSzPts val="1600"/>
              <a:buNone/>
              <a:defRPr/>
            </a:lvl8pPr>
            <a:lvl9pPr lvl="8" algn="r" rtl="0">
              <a:spcBef>
                <a:spcPts val="0"/>
              </a:spcBef>
              <a:spcAft>
                <a:spcPts val="0"/>
              </a:spcAft>
              <a:buSzPts val="1600"/>
              <a:buNone/>
              <a:defRPr/>
            </a:lvl9pPr>
          </a:lstStyle>
          <a:p>
            <a:endParaRPr/>
          </a:p>
        </p:txBody>
      </p:sp>
      <p:sp>
        <p:nvSpPr>
          <p:cNvPr id="158" name="Google Shape;158;p18"/>
          <p:cNvSpPr txBox="1">
            <a:spLocks noGrp="1"/>
          </p:cNvSpPr>
          <p:nvPr>
            <p:ph type="subTitle" idx="4"/>
          </p:nvPr>
        </p:nvSpPr>
        <p:spPr>
          <a:xfrm>
            <a:off x="914700" y="3227475"/>
            <a:ext cx="2238300" cy="3681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000"/>
              <a:buFont typeface="Oswald"/>
              <a:buNone/>
              <a:defRPr sz="2300" b="1">
                <a:solidFill>
                  <a:schemeClr val="lt1"/>
                </a:solidFill>
                <a:highlight>
                  <a:schemeClr val="accent3"/>
                </a:highlight>
                <a:latin typeface="Oswald"/>
                <a:ea typeface="Oswald"/>
                <a:cs typeface="Oswald"/>
                <a:sym typeface="Oswald"/>
              </a:defRPr>
            </a:lvl1pPr>
            <a:lvl2pPr lvl="1" algn="r" rtl="0">
              <a:spcBef>
                <a:spcPts val="0"/>
              </a:spcBef>
              <a:spcAft>
                <a:spcPts val="0"/>
              </a:spcAft>
              <a:buSzPts val="2000"/>
              <a:buFont typeface="Oswald"/>
              <a:buNone/>
              <a:defRPr sz="2000" b="1">
                <a:latin typeface="Oswald"/>
                <a:ea typeface="Oswald"/>
                <a:cs typeface="Oswald"/>
                <a:sym typeface="Oswald"/>
              </a:defRPr>
            </a:lvl2pPr>
            <a:lvl3pPr lvl="2" algn="r" rtl="0">
              <a:spcBef>
                <a:spcPts val="0"/>
              </a:spcBef>
              <a:spcAft>
                <a:spcPts val="0"/>
              </a:spcAft>
              <a:buSzPts val="2000"/>
              <a:buFont typeface="Oswald"/>
              <a:buNone/>
              <a:defRPr sz="2000" b="1">
                <a:latin typeface="Oswald"/>
                <a:ea typeface="Oswald"/>
                <a:cs typeface="Oswald"/>
                <a:sym typeface="Oswald"/>
              </a:defRPr>
            </a:lvl3pPr>
            <a:lvl4pPr lvl="3" algn="r" rtl="0">
              <a:spcBef>
                <a:spcPts val="0"/>
              </a:spcBef>
              <a:spcAft>
                <a:spcPts val="0"/>
              </a:spcAft>
              <a:buSzPts val="2000"/>
              <a:buFont typeface="Oswald"/>
              <a:buNone/>
              <a:defRPr sz="2000" b="1">
                <a:latin typeface="Oswald"/>
                <a:ea typeface="Oswald"/>
                <a:cs typeface="Oswald"/>
                <a:sym typeface="Oswald"/>
              </a:defRPr>
            </a:lvl4pPr>
            <a:lvl5pPr lvl="4" algn="r" rtl="0">
              <a:spcBef>
                <a:spcPts val="0"/>
              </a:spcBef>
              <a:spcAft>
                <a:spcPts val="0"/>
              </a:spcAft>
              <a:buSzPts val="2000"/>
              <a:buFont typeface="Oswald"/>
              <a:buNone/>
              <a:defRPr sz="2000" b="1">
                <a:latin typeface="Oswald"/>
                <a:ea typeface="Oswald"/>
                <a:cs typeface="Oswald"/>
                <a:sym typeface="Oswald"/>
              </a:defRPr>
            </a:lvl5pPr>
            <a:lvl6pPr lvl="5" algn="r" rtl="0">
              <a:spcBef>
                <a:spcPts val="0"/>
              </a:spcBef>
              <a:spcAft>
                <a:spcPts val="0"/>
              </a:spcAft>
              <a:buSzPts val="2000"/>
              <a:buFont typeface="Oswald"/>
              <a:buNone/>
              <a:defRPr sz="2000" b="1">
                <a:latin typeface="Oswald"/>
                <a:ea typeface="Oswald"/>
                <a:cs typeface="Oswald"/>
                <a:sym typeface="Oswald"/>
              </a:defRPr>
            </a:lvl6pPr>
            <a:lvl7pPr lvl="6" algn="r" rtl="0">
              <a:spcBef>
                <a:spcPts val="0"/>
              </a:spcBef>
              <a:spcAft>
                <a:spcPts val="0"/>
              </a:spcAft>
              <a:buSzPts val="2000"/>
              <a:buFont typeface="Oswald"/>
              <a:buNone/>
              <a:defRPr sz="2000" b="1">
                <a:latin typeface="Oswald"/>
                <a:ea typeface="Oswald"/>
                <a:cs typeface="Oswald"/>
                <a:sym typeface="Oswald"/>
              </a:defRPr>
            </a:lvl7pPr>
            <a:lvl8pPr lvl="7" algn="r" rtl="0">
              <a:spcBef>
                <a:spcPts val="0"/>
              </a:spcBef>
              <a:spcAft>
                <a:spcPts val="0"/>
              </a:spcAft>
              <a:buSzPts val="2000"/>
              <a:buFont typeface="Oswald"/>
              <a:buNone/>
              <a:defRPr sz="2000" b="1">
                <a:latin typeface="Oswald"/>
                <a:ea typeface="Oswald"/>
                <a:cs typeface="Oswald"/>
                <a:sym typeface="Oswald"/>
              </a:defRPr>
            </a:lvl8pPr>
            <a:lvl9pPr lvl="8" algn="r" rtl="0">
              <a:spcBef>
                <a:spcPts val="0"/>
              </a:spcBef>
              <a:spcAft>
                <a:spcPts val="0"/>
              </a:spcAft>
              <a:buSzPts val="2000"/>
              <a:buFont typeface="Oswald"/>
              <a:buNone/>
              <a:defRPr sz="2000" b="1">
                <a:latin typeface="Oswald"/>
                <a:ea typeface="Oswald"/>
                <a:cs typeface="Oswald"/>
                <a:sym typeface="Oswald"/>
              </a:defRPr>
            </a:lvl9pPr>
          </a:lstStyle>
          <a:p>
            <a:endParaRPr/>
          </a:p>
        </p:txBody>
      </p:sp>
      <p:sp>
        <p:nvSpPr>
          <p:cNvPr id="159" name="Google Shape;159;p18"/>
          <p:cNvSpPr txBox="1">
            <a:spLocks noGrp="1"/>
          </p:cNvSpPr>
          <p:nvPr>
            <p:ph type="subTitle" idx="5"/>
          </p:nvPr>
        </p:nvSpPr>
        <p:spPr>
          <a:xfrm>
            <a:off x="5991000" y="2133675"/>
            <a:ext cx="22383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160" name="Google Shape;160;p18"/>
          <p:cNvSpPr txBox="1">
            <a:spLocks noGrp="1"/>
          </p:cNvSpPr>
          <p:nvPr>
            <p:ph type="subTitle" idx="6"/>
          </p:nvPr>
        </p:nvSpPr>
        <p:spPr>
          <a:xfrm>
            <a:off x="5991000" y="1699800"/>
            <a:ext cx="2238300" cy="3681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Font typeface="Oswald"/>
              <a:buNone/>
              <a:defRPr sz="2300" b="1">
                <a:solidFill>
                  <a:schemeClr val="lt1"/>
                </a:solidFill>
                <a:highlight>
                  <a:schemeClr val="accent2"/>
                </a:highlight>
                <a:latin typeface="Oswald"/>
                <a:ea typeface="Oswald"/>
                <a:cs typeface="Oswald"/>
                <a:sym typeface="Oswald"/>
              </a:defRPr>
            </a:lvl1pPr>
            <a:lvl2pPr lvl="1" rtl="0">
              <a:spcBef>
                <a:spcPts val="0"/>
              </a:spcBef>
              <a:spcAft>
                <a:spcPts val="0"/>
              </a:spcAft>
              <a:buSzPts val="2000"/>
              <a:buFont typeface="Oswald"/>
              <a:buNone/>
              <a:defRPr sz="2000" b="1">
                <a:latin typeface="Oswald"/>
                <a:ea typeface="Oswald"/>
                <a:cs typeface="Oswald"/>
                <a:sym typeface="Oswald"/>
              </a:defRPr>
            </a:lvl2pPr>
            <a:lvl3pPr lvl="2" rtl="0">
              <a:spcBef>
                <a:spcPts val="0"/>
              </a:spcBef>
              <a:spcAft>
                <a:spcPts val="0"/>
              </a:spcAft>
              <a:buSzPts val="2000"/>
              <a:buFont typeface="Oswald"/>
              <a:buNone/>
              <a:defRPr sz="2000" b="1">
                <a:latin typeface="Oswald"/>
                <a:ea typeface="Oswald"/>
                <a:cs typeface="Oswald"/>
                <a:sym typeface="Oswald"/>
              </a:defRPr>
            </a:lvl3pPr>
            <a:lvl4pPr lvl="3" rtl="0">
              <a:spcBef>
                <a:spcPts val="0"/>
              </a:spcBef>
              <a:spcAft>
                <a:spcPts val="0"/>
              </a:spcAft>
              <a:buSzPts val="2000"/>
              <a:buFont typeface="Oswald"/>
              <a:buNone/>
              <a:defRPr sz="2000" b="1">
                <a:latin typeface="Oswald"/>
                <a:ea typeface="Oswald"/>
                <a:cs typeface="Oswald"/>
                <a:sym typeface="Oswald"/>
              </a:defRPr>
            </a:lvl4pPr>
            <a:lvl5pPr lvl="4" rtl="0">
              <a:spcBef>
                <a:spcPts val="0"/>
              </a:spcBef>
              <a:spcAft>
                <a:spcPts val="0"/>
              </a:spcAft>
              <a:buSzPts val="2000"/>
              <a:buFont typeface="Oswald"/>
              <a:buNone/>
              <a:defRPr sz="2000" b="1">
                <a:latin typeface="Oswald"/>
                <a:ea typeface="Oswald"/>
                <a:cs typeface="Oswald"/>
                <a:sym typeface="Oswald"/>
              </a:defRPr>
            </a:lvl5pPr>
            <a:lvl6pPr lvl="5" rtl="0">
              <a:spcBef>
                <a:spcPts val="0"/>
              </a:spcBef>
              <a:spcAft>
                <a:spcPts val="0"/>
              </a:spcAft>
              <a:buSzPts val="2000"/>
              <a:buFont typeface="Oswald"/>
              <a:buNone/>
              <a:defRPr sz="2000" b="1">
                <a:latin typeface="Oswald"/>
                <a:ea typeface="Oswald"/>
                <a:cs typeface="Oswald"/>
                <a:sym typeface="Oswald"/>
              </a:defRPr>
            </a:lvl6pPr>
            <a:lvl7pPr lvl="6" rtl="0">
              <a:spcBef>
                <a:spcPts val="0"/>
              </a:spcBef>
              <a:spcAft>
                <a:spcPts val="0"/>
              </a:spcAft>
              <a:buSzPts val="2000"/>
              <a:buFont typeface="Oswald"/>
              <a:buNone/>
              <a:defRPr sz="2000" b="1">
                <a:latin typeface="Oswald"/>
                <a:ea typeface="Oswald"/>
                <a:cs typeface="Oswald"/>
                <a:sym typeface="Oswald"/>
              </a:defRPr>
            </a:lvl7pPr>
            <a:lvl8pPr lvl="7" rtl="0">
              <a:spcBef>
                <a:spcPts val="0"/>
              </a:spcBef>
              <a:spcAft>
                <a:spcPts val="0"/>
              </a:spcAft>
              <a:buSzPts val="2000"/>
              <a:buFont typeface="Oswald"/>
              <a:buNone/>
              <a:defRPr sz="2000" b="1">
                <a:latin typeface="Oswald"/>
                <a:ea typeface="Oswald"/>
                <a:cs typeface="Oswald"/>
                <a:sym typeface="Oswald"/>
              </a:defRPr>
            </a:lvl8pPr>
            <a:lvl9pPr lvl="8" rtl="0">
              <a:spcBef>
                <a:spcPts val="0"/>
              </a:spcBef>
              <a:spcAft>
                <a:spcPts val="0"/>
              </a:spcAft>
              <a:buSzPts val="2000"/>
              <a:buFont typeface="Oswald"/>
              <a:buNone/>
              <a:defRPr sz="2000" b="1">
                <a:latin typeface="Oswald"/>
                <a:ea typeface="Oswald"/>
                <a:cs typeface="Oswald"/>
                <a:sym typeface="Oswald"/>
              </a:defRPr>
            </a:lvl9pPr>
          </a:lstStyle>
          <a:p>
            <a:endParaRPr/>
          </a:p>
        </p:txBody>
      </p:sp>
      <p:sp>
        <p:nvSpPr>
          <p:cNvPr id="161" name="Google Shape;161;p18"/>
          <p:cNvSpPr txBox="1">
            <a:spLocks noGrp="1"/>
          </p:cNvSpPr>
          <p:nvPr>
            <p:ph type="subTitle" idx="7"/>
          </p:nvPr>
        </p:nvSpPr>
        <p:spPr>
          <a:xfrm>
            <a:off x="5991000" y="3661350"/>
            <a:ext cx="22383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162" name="Google Shape;162;p18"/>
          <p:cNvSpPr txBox="1">
            <a:spLocks noGrp="1"/>
          </p:cNvSpPr>
          <p:nvPr>
            <p:ph type="subTitle" idx="8"/>
          </p:nvPr>
        </p:nvSpPr>
        <p:spPr>
          <a:xfrm>
            <a:off x="5991000" y="3227475"/>
            <a:ext cx="2238300" cy="3681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Font typeface="Oswald"/>
              <a:buNone/>
              <a:defRPr sz="2300" b="1">
                <a:solidFill>
                  <a:schemeClr val="lt1"/>
                </a:solidFill>
                <a:highlight>
                  <a:schemeClr val="dk2"/>
                </a:highlight>
                <a:latin typeface="Oswald"/>
                <a:ea typeface="Oswald"/>
                <a:cs typeface="Oswald"/>
                <a:sym typeface="Oswald"/>
              </a:defRPr>
            </a:lvl1pPr>
            <a:lvl2pPr lvl="1" rtl="0">
              <a:spcBef>
                <a:spcPts val="0"/>
              </a:spcBef>
              <a:spcAft>
                <a:spcPts val="0"/>
              </a:spcAft>
              <a:buSzPts val="2000"/>
              <a:buFont typeface="Oswald"/>
              <a:buNone/>
              <a:defRPr sz="2000" b="1">
                <a:latin typeface="Oswald"/>
                <a:ea typeface="Oswald"/>
                <a:cs typeface="Oswald"/>
                <a:sym typeface="Oswald"/>
              </a:defRPr>
            </a:lvl2pPr>
            <a:lvl3pPr lvl="2" rtl="0">
              <a:spcBef>
                <a:spcPts val="0"/>
              </a:spcBef>
              <a:spcAft>
                <a:spcPts val="0"/>
              </a:spcAft>
              <a:buSzPts val="2000"/>
              <a:buFont typeface="Oswald"/>
              <a:buNone/>
              <a:defRPr sz="2000" b="1">
                <a:latin typeface="Oswald"/>
                <a:ea typeface="Oswald"/>
                <a:cs typeface="Oswald"/>
                <a:sym typeface="Oswald"/>
              </a:defRPr>
            </a:lvl3pPr>
            <a:lvl4pPr lvl="3" rtl="0">
              <a:spcBef>
                <a:spcPts val="0"/>
              </a:spcBef>
              <a:spcAft>
                <a:spcPts val="0"/>
              </a:spcAft>
              <a:buSzPts val="2000"/>
              <a:buFont typeface="Oswald"/>
              <a:buNone/>
              <a:defRPr sz="2000" b="1">
                <a:latin typeface="Oswald"/>
                <a:ea typeface="Oswald"/>
                <a:cs typeface="Oswald"/>
                <a:sym typeface="Oswald"/>
              </a:defRPr>
            </a:lvl4pPr>
            <a:lvl5pPr lvl="4" rtl="0">
              <a:spcBef>
                <a:spcPts val="0"/>
              </a:spcBef>
              <a:spcAft>
                <a:spcPts val="0"/>
              </a:spcAft>
              <a:buSzPts val="2000"/>
              <a:buFont typeface="Oswald"/>
              <a:buNone/>
              <a:defRPr sz="2000" b="1">
                <a:latin typeface="Oswald"/>
                <a:ea typeface="Oswald"/>
                <a:cs typeface="Oswald"/>
                <a:sym typeface="Oswald"/>
              </a:defRPr>
            </a:lvl5pPr>
            <a:lvl6pPr lvl="5" rtl="0">
              <a:spcBef>
                <a:spcPts val="0"/>
              </a:spcBef>
              <a:spcAft>
                <a:spcPts val="0"/>
              </a:spcAft>
              <a:buSzPts val="2000"/>
              <a:buFont typeface="Oswald"/>
              <a:buNone/>
              <a:defRPr sz="2000" b="1">
                <a:latin typeface="Oswald"/>
                <a:ea typeface="Oswald"/>
                <a:cs typeface="Oswald"/>
                <a:sym typeface="Oswald"/>
              </a:defRPr>
            </a:lvl6pPr>
            <a:lvl7pPr lvl="6" rtl="0">
              <a:spcBef>
                <a:spcPts val="0"/>
              </a:spcBef>
              <a:spcAft>
                <a:spcPts val="0"/>
              </a:spcAft>
              <a:buSzPts val="2000"/>
              <a:buFont typeface="Oswald"/>
              <a:buNone/>
              <a:defRPr sz="2000" b="1">
                <a:latin typeface="Oswald"/>
                <a:ea typeface="Oswald"/>
                <a:cs typeface="Oswald"/>
                <a:sym typeface="Oswald"/>
              </a:defRPr>
            </a:lvl7pPr>
            <a:lvl8pPr lvl="7" rtl="0">
              <a:spcBef>
                <a:spcPts val="0"/>
              </a:spcBef>
              <a:spcAft>
                <a:spcPts val="0"/>
              </a:spcAft>
              <a:buSzPts val="2000"/>
              <a:buFont typeface="Oswald"/>
              <a:buNone/>
              <a:defRPr sz="2000" b="1">
                <a:latin typeface="Oswald"/>
                <a:ea typeface="Oswald"/>
                <a:cs typeface="Oswald"/>
                <a:sym typeface="Oswald"/>
              </a:defRPr>
            </a:lvl8pPr>
            <a:lvl9pPr lvl="8" rtl="0">
              <a:spcBef>
                <a:spcPts val="0"/>
              </a:spcBef>
              <a:spcAft>
                <a:spcPts val="0"/>
              </a:spcAft>
              <a:buSzPts val="2000"/>
              <a:buFont typeface="Oswald"/>
              <a:buNone/>
              <a:defRPr sz="2000" b="1">
                <a:latin typeface="Oswald"/>
                <a:ea typeface="Oswald"/>
                <a:cs typeface="Oswald"/>
                <a:sym typeface="Oswald"/>
              </a:defRPr>
            </a:lvl9pPr>
          </a:lstStyle>
          <a:p>
            <a:endParaRPr/>
          </a:p>
        </p:txBody>
      </p:sp>
      <p:sp>
        <p:nvSpPr>
          <p:cNvPr id="163" name="Google Shape;163;p18"/>
          <p:cNvSpPr/>
          <p:nvPr/>
        </p:nvSpPr>
        <p:spPr>
          <a:xfrm rot="10800000" flipH="1">
            <a:off x="-5250" y="5042774"/>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18"/>
          <p:cNvSpPr/>
          <p:nvPr/>
        </p:nvSpPr>
        <p:spPr>
          <a:xfrm rot="10800000" flipH="1">
            <a:off x="-5250" y="4935173"/>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8"/>
          <p:cNvSpPr/>
          <p:nvPr/>
        </p:nvSpPr>
        <p:spPr>
          <a:xfrm rot="10800000" flipH="1">
            <a:off x="-5250" y="4827750"/>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1">
  <p:cSld name="TITLE_ONLY_1">
    <p:bg>
      <p:bgPr>
        <a:blipFill>
          <a:blip r:embed="rId2">
            <a:alphaModFix/>
          </a:blip>
          <a:stretch>
            <a:fillRect/>
          </a:stretch>
        </a:blipFill>
        <a:effectLst/>
      </p:bgPr>
    </p:bg>
    <p:spTree>
      <p:nvGrpSpPr>
        <p:cNvPr id="1" name="Shape 166"/>
        <p:cNvGrpSpPr/>
        <p:nvPr/>
      </p:nvGrpSpPr>
      <p:grpSpPr>
        <a:xfrm>
          <a:off x="0" y="0"/>
          <a:ext cx="0" cy="0"/>
          <a:chOff x="0" y="0"/>
          <a:chExt cx="0" cy="0"/>
        </a:xfrm>
      </p:grpSpPr>
      <p:sp>
        <p:nvSpPr>
          <p:cNvPr id="167" name="Google Shape;167;p1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68" name="Google Shape;168;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‹Nº›</a:t>
            </a:fld>
            <a:endParaRPr/>
          </a:p>
        </p:txBody>
      </p:sp>
      <p:sp>
        <p:nvSpPr>
          <p:cNvPr id="169" name="Google Shape;169;p19"/>
          <p:cNvSpPr/>
          <p:nvPr/>
        </p:nvSpPr>
        <p:spPr>
          <a:xfrm rot="10800000" flipH="1">
            <a:off x="-5250" y="5042774"/>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19"/>
          <p:cNvSpPr/>
          <p:nvPr/>
        </p:nvSpPr>
        <p:spPr>
          <a:xfrm rot="10800000" flipH="1">
            <a:off x="-5250" y="4935173"/>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9"/>
          <p:cNvSpPr/>
          <p:nvPr/>
        </p:nvSpPr>
        <p:spPr>
          <a:xfrm rot="10800000" flipH="1">
            <a:off x="-5250" y="4827750"/>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ext">
  <p:cSld name="TITLE_AND_BODY_1">
    <p:bg>
      <p:bgPr>
        <a:blipFill>
          <a:blip r:embed="rId2">
            <a:alphaModFix/>
          </a:blip>
          <a:stretch>
            <a:fillRect/>
          </a:stretch>
        </a:blipFill>
        <a:effectLst/>
      </p:bgPr>
    </p:bg>
    <p:spTree>
      <p:nvGrpSpPr>
        <p:cNvPr id="1" name="Shape 172"/>
        <p:cNvGrpSpPr/>
        <p:nvPr/>
      </p:nvGrpSpPr>
      <p:grpSpPr>
        <a:xfrm>
          <a:off x="0" y="0"/>
          <a:ext cx="0" cy="0"/>
          <a:chOff x="0" y="0"/>
          <a:chExt cx="0" cy="0"/>
        </a:xfrm>
      </p:grpSpPr>
      <p:sp>
        <p:nvSpPr>
          <p:cNvPr id="173" name="Google Shape;173;p2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74" name="Google Shape;174;p20"/>
          <p:cNvSpPr/>
          <p:nvPr/>
        </p:nvSpPr>
        <p:spPr>
          <a:xfrm rot="10800000" flipH="1">
            <a:off x="-5250" y="5042774"/>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0"/>
          <p:cNvSpPr/>
          <p:nvPr/>
        </p:nvSpPr>
        <p:spPr>
          <a:xfrm rot="10800000" flipH="1">
            <a:off x="-5250" y="4935173"/>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0"/>
          <p:cNvSpPr/>
          <p:nvPr/>
        </p:nvSpPr>
        <p:spPr>
          <a:xfrm rot="10800000" flipH="1">
            <a:off x="-5250" y="4827750"/>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0"/>
          <p:cNvSpPr txBox="1">
            <a:spLocks noGrp="1"/>
          </p:cNvSpPr>
          <p:nvPr>
            <p:ph type="subTitle" idx="1"/>
          </p:nvPr>
        </p:nvSpPr>
        <p:spPr>
          <a:xfrm>
            <a:off x="732750" y="1411150"/>
            <a:ext cx="3557400" cy="3116100"/>
          </a:xfrm>
          <a:prstGeom prst="rect">
            <a:avLst/>
          </a:prstGeom>
        </p:spPr>
        <p:txBody>
          <a:bodyPr spcFirstLastPara="1" wrap="square" lIns="91425" tIns="91425" rIns="91425" bIns="91425" anchor="ctr" anchorCtr="0">
            <a:noAutofit/>
          </a:bodyPr>
          <a:lstStyle>
            <a:lvl1pPr lvl="0">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ext 2">
  <p:cSld name="TITLE_AND_BODY_2">
    <p:bg>
      <p:bgPr>
        <a:blipFill>
          <a:blip r:embed="rId2">
            <a:alphaModFix/>
          </a:blip>
          <a:stretch>
            <a:fillRect/>
          </a:stretch>
        </a:blipFill>
        <a:effectLst/>
      </p:bgPr>
    </p:bg>
    <p:spTree>
      <p:nvGrpSpPr>
        <p:cNvPr id="1" name="Shape 178"/>
        <p:cNvGrpSpPr/>
        <p:nvPr/>
      </p:nvGrpSpPr>
      <p:grpSpPr>
        <a:xfrm>
          <a:off x="0" y="0"/>
          <a:ext cx="0" cy="0"/>
          <a:chOff x="0" y="0"/>
          <a:chExt cx="0" cy="0"/>
        </a:xfrm>
      </p:grpSpPr>
      <p:sp>
        <p:nvSpPr>
          <p:cNvPr id="179" name="Google Shape;179;p2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80" name="Google Shape;180;p21"/>
          <p:cNvSpPr txBox="1">
            <a:spLocks noGrp="1"/>
          </p:cNvSpPr>
          <p:nvPr>
            <p:ph type="body" idx="1"/>
          </p:nvPr>
        </p:nvSpPr>
        <p:spPr>
          <a:xfrm>
            <a:off x="3052500" y="1152475"/>
            <a:ext cx="3039000" cy="3416400"/>
          </a:xfrm>
          <a:prstGeom prst="rect">
            <a:avLst/>
          </a:prstGeom>
        </p:spPr>
        <p:txBody>
          <a:bodyPr spcFirstLastPara="1" wrap="square" lIns="91425" tIns="91425" rIns="91425" bIns="91425" anchor="ctr" anchorCtr="0">
            <a:noAutofit/>
          </a:bodyPr>
          <a:lstStyle>
            <a:lvl1pPr marL="457200" lvl="0" indent="-330200"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a:p>
        </p:txBody>
      </p:sp>
      <p:sp>
        <p:nvSpPr>
          <p:cNvPr id="181" name="Google Shape;181;p21"/>
          <p:cNvSpPr/>
          <p:nvPr/>
        </p:nvSpPr>
        <p:spPr>
          <a:xfrm rot="10800000" flipH="1">
            <a:off x="-5250" y="5042774"/>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1"/>
          <p:cNvSpPr/>
          <p:nvPr/>
        </p:nvSpPr>
        <p:spPr>
          <a:xfrm rot="10800000" flipH="1">
            <a:off x="-5250" y="4935173"/>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1"/>
          <p:cNvSpPr/>
          <p:nvPr/>
        </p:nvSpPr>
        <p:spPr>
          <a:xfrm rot="10800000" flipH="1">
            <a:off x="-5250" y="4827750"/>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hanks">
  <p:cSld name="TITLE_1">
    <p:bg>
      <p:bgPr>
        <a:blipFill>
          <a:blip r:embed="rId2">
            <a:alphaModFix/>
          </a:blip>
          <a:stretch>
            <a:fillRect/>
          </a:stretch>
        </a:blipFill>
        <a:effectLst/>
      </p:bgPr>
    </p:bg>
    <p:spTree>
      <p:nvGrpSpPr>
        <p:cNvPr id="1" name="Shape 184"/>
        <p:cNvGrpSpPr/>
        <p:nvPr/>
      </p:nvGrpSpPr>
      <p:grpSpPr>
        <a:xfrm>
          <a:off x="0" y="0"/>
          <a:ext cx="0" cy="0"/>
          <a:chOff x="0" y="0"/>
          <a:chExt cx="0" cy="0"/>
        </a:xfrm>
      </p:grpSpPr>
      <p:sp>
        <p:nvSpPr>
          <p:cNvPr id="185" name="Google Shape;185;p22"/>
          <p:cNvSpPr txBox="1">
            <a:spLocks noGrp="1"/>
          </p:cNvSpPr>
          <p:nvPr>
            <p:ph type="ctrTitle"/>
          </p:nvPr>
        </p:nvSpPr>
        <p:spPr>
          <a:xfrm>
            <a:off x="720000" y="788767"/>
            <a:ext cx="4202100" cy="9564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5200"/>
              <a:buNone/>
              <a:defRPr sz="6000" b="1"/>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86" name="Google Shape;186;p22"/>
          <p:cNvSpPr txBox="1">
            <a:spLocks noGrp="1"/>
          </p:cNvSpPr>
          <p:nvPr>
            <p:ph type="subTitle" idx="1"/>
          </p:nvPr>
        </p:nvSpPr>
        <p:spPr>
          <a:xfrm>
            <a:off x="720000" y="1821375"/>
            <a:ext cx="4202100" cy="453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000"/>
              <a:buFont typeface="Oswald"/>
              <a:buNone/>
              <a:defRPr sz="2000" b="1">
                <a:solidFill>
                  <a:schemeClr val="lt1"/>
                </a:solidFill>
                <a:highlight>
                  <a:schemeClr val="accent3"/>
                </a:highlight>
                <a:latin typeface="Oswald"/>
                <a:ea typeface="Oswald"/>
                <a:cs typeface="Oswald"/>
                <a:sym typeface="Oswald"/>
              </a:defRPr>
            </a:lvl1pPr>
            <a:lvl2pPr lvl="1" algn="ctr" rtl="0">
              <a:lnSpc>
                <a:spcPct val="100000"/>
              </a:lnSpc>
              <a:spcBef>
                <a:spcPts val="0"/>
              </a:spcBef>
              <a:spcAft>
                <a:spcPts val="0"/>
              </a:spcAft>
              <a:buSzPts val="2000"/>
              <a:buFont typeface="Oswald"/>
              <a:buNone/>
              <a:defRPr sz="2000" b="1">
                <a:latin typeface="Oswald"/>
                <a:ea typeface="Oswald"/>
                <a:cs typeface="Oswald"/>
                <a:sym typeface="Oswald"/>
              </a:defRPr>
            </a:lvl2pPr>
            <a:lvl3pPr lvl="2" algn="ctr" rtl="0">
              <a:lnSpc>
                <a:spcPct val="100000"/>
              </a:lnSpc>
              <a:spcBef>
                <a:spcPts val="0"/>
              </a:spcBef>
              <a:spcAft>
                <a:spcPts val="0"/>
              </a:spcAft>
              <a:buSzPts val="2000"/>
              <a:buFont typeface="Oswald"/>
              <a:buNone/>
              <a:defRPr sz="2000" b="1">
                <a:latin typeface="Oswald"/>
                <a:ea typeface="Oswald"/>
                <a:cs typeface="Oswald"/>
                <a:sym typeface="Oswald"/>
              </a:defRPr>
            </a:lvl3pPr>
            <a:lvl4pPr lvl="3" algn="ctr" rtl="0">
              <a:lnSpc>
                <a:spcPct val="100000"/>
              </a:lnSpc>
              <a:spcBef>
                <a:spcPts val="0"/>
              </a:spcBef>
              <a:spcAft>
                <a:spcPts val="0"/>
              </a:spcAft>
              <a:buSzPts val="2000"/>
              <a:buFont typeface="Oswald"/>
              <a:buNone/>
              <a:defRPr sz="2000" b="1">
                <a:latin typeface="Oswald"/>
                <a:ea typeface="Oswald"/>
                <a:cs typeface="Oswald"/>
                <a:sym typeface="Oswald"/>
              </a:defRPr>
            </a:lvl4pPr>
            <a:lvl5pPr lvl="4" algn="ctr" rtl="0">
              <a:lnSpc>
                <a:spcPct val="100000"/>
              </a:lnSpc>
              <a:spcBef>
                <a:spcPts val="0"/>
              </a:spcBef>
              <a:spcAft>
                <a:spcPts val="0"/>
              </a:spcAft>
              <a:buSzPts val="2000"/>
              <a:buFont typeface="Oswald"/>
              <a:buNone/>
              <a:defRPr sz="2000" b="1">
                <a:latin typeface="Oswald"/>
                <a:ea typeface="Oswald"/>
                <a:cs typeface="Oswald"/>
                <a:sym typeface="Oswald"/>
              </a:defRPr>
            </a:lvl5pPr>
            <a:lvl6pPr lvl="5" algn="ctr" rtl="0">
              <a:lnSpc>
                <a:spcPct val="100000"/>
              </a:lnSpc>
              <a:spcBef>
                <a:spcPts val="0"/>
              </a:spcBef>
              <a:spcAft>
                <a:spcPts val="0"/>
              </a:spcAft>
              <a:buSzPts val="2000"/>
              <a:buFont typeface="Oswald"/>
              <a:buNone/>
              <a:defRPr sz="2000" b="1">
                <a:latin typeface="Oswald"/>
                <a:ea typeface="Oswald"/>
                <a:cs typeface="Oswald"/>
                <a:sym typeface="Oswald"/>
              </a:defRPr>
            </a:lvl6pPr>
            <a:lvl7pPr lvl="6" algn="ctr" rtl="0">
              <a:lnSpc>
                <a:spcPct val="100000"/>
              </a:lnSpc>
              <a:spcBef>
                <a:spcPts val="0"/>
              </a:spcBef>
              <a:spcAft>
                <a:spcPts val="0"/>
              </a:spcAft>
              <a:buSzPts val="2000"/>
              <a:buFont typeface="Oswald"/>
              <a:buNone/>
              <a:defRPr sz="2000" b="1">
                <a:latin typeface="Oswald"/>
                <a:ea typeface="Oswald"/>
                <a:cs typeface="Oswald"/>
                <a:sym typeface="Oswald"/>
              </a:defRPr>
            </a:lvl7pPr>
            <a:lvl8pPr lvl="7" algn="ctr" rtl="0">
              <a:lnSpc>
                <a:spcPct val="100000"/>
              </a:lnSpc>
              <a:spcBef>
                <a:spcPts val="0"/>
              </a:spcBef>
              <a:spcAft>
                <a:spcPts val="0"/>
              </a:spcAft>
              <a:buSzPts val="2000"/>
              <a:buFont typeface="Oswald"/>
              <a:buNone/>
              <a:defRPr sz="2000" b="1">
                <a:latin typeface="Oswald"/>
                <a:ea typeface="Oswald"/>
                <a:cs typeface="Oswald"/>
                <a:sym typeface="Oswald"/>
              </a:defRPr>
            </a:lvl8pPr>
            <a:lvl9pPr lvl="8" algn="ctr" rtl="0">
              <a:lnSpc>
                <a:spcPct val="100000"/>
              </a:lnSpc>
              <a:spcBef>
                <a:spcPts val="0"/>
              </a:spcBef>
              <a:spcAft>
                <a:spcPts val="0"/>
              </a:spcAft>
              <a:buSzPts val="2000"/>
              <a:buFont typeface="Oswald"/>
              <a:buNone/>
              <a:defRPr sz="2000" b="1">
                <a:latin typeface="Oswald"/>
                <a:ea typeface="Oswald"/>
                <a:cs typeface="Oswald"/>
                <a:sym typeface="Oswald"/>
              </a:defRPr>
            </a:lvl9pPr>
          </a:lstStyle>
          <a:p>
            <a:endParaRPr/>
          </a:p>
        </p:txBody>
      </p:sp>
      <p:sp>
        <p:nvSpPr>
          <p:cNvPr id="187" name="Google Shape;187;p22"/>
          <p:cNvSpPr/>
          <p:nvPr/>
        </p:nvSpPr>
        <p:spPr>
          <a:xfrm>
            <a:off x="-5250" y="-6775"/>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2"/>
          <p:cNvSpPr/>
          <p:nvPr/>
        </p:nvSpPr>
        <p:spPr>
          <a:xfrm>
            <a:off x="-5250" y="100826"/>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2"/>
          <p:cNvSpPr/>
          <p:nvPr/>
        </p:nvSpPr>
        <p:spPr>
          <a:xfrm>
            <a:off x="-5250" y="208249"/>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2"/>
          <p:cNvSpPr/>
          <p:nvPr/>
        </p:nvSpPr>
        <p:spPr>
          <a:xfrm rot="10800000" flipH="1">
            <a:off x="-5250" y="5042774"/>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2"/>
          <p:cNvSpPr/>
          <p:nvPr/>
        </p:nvSpPr>
        <p:spPr>
          <a:xfrm rot="10800000" flipH="1">
            <a:off x="-5250" y="4935173"/>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2"/>
          <p:cNvSpPr/>
          <p:nvPr/>
        </p:nvSpPr>
        <p:spPr>
          <a:xfrm rot="10800000" flipH="1">
            <a:off x="-5250" y="4827750"/>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2"/>
          <p:cNvSpPr txBox="1">
            <a:spLocks noGrp="1"/>
          </p:cNvSpPr>
          <p:nvPr>
            <p:ph type="subTitle" idx="2"/>
          </p:nvPr>
        </p:nvSpPr>
        <p:spPr>
          <a:xfrm>
            <a:off x="720000" y="2345684"/>
            <a:ext cx="4202100" cy="771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800"/>
              <a:buNone/>
              <a:defRPr>
                <a:latin typeface="Barlow"/>
                <a:ea typeface="Barlow"/>
                <a:cs typeface="Barlow"/>
                <a:sym typeface="Barlow"/>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94" name="Google Shape;194;p22"/>
          <p:cNvSpPr txBox="1"/>
          <p:nvPr/>
        </p:nvSpPr>
        <p:spPr>
          <a:xfrm>
            <a:off x="720000" y="3853775"/>
            <a:ext cx="3945300" cy="556200"/>
          </a:xfrm>
          <a:prstGeom prst="rect">
            <a:avLst/>
          </a:prstGeom>
          <a:noFill/>
          <a:ln>
            <a:noFill/>
          </a:ln>
        </p:spPr>
        <p:txBody>
          <a:bodyPr spcFirstLastPara="1" wrap="square" lIns="91425" tIns="91425" rIns="91425" bIns="91425" anchor="t" anchorCtr="0">
            <a:noAutofit/>
          </a:bodyPr>
          <a:lstStyle/>
          <a:p>
            <a:pPr marL="0" lvl="0" indent="0" algn="l" rtl="0">
              <a:spcBef>
                <a:spcPts val="300"/>
              </a:spcBef>
              <a:spcAft>
                <a:spcPts val="0"/>
              </a:spcAft>
              <a:buNone/>
            </a:pPr>
            <a:r>
              <a:rPr lang="en" sz="1000" b="1">
                <a:solidFill>
                  <a:schemeClr val="dk1"/>
                </a:solidFill>
                <a:latin typeface="Barlow"/>
                <a:ea typeface="Barlow"/>
                <a:cs typeface="Barlow"/>
                <a:sym typeface="Barlow"/>
              </a:rPr>
              <a:t>CREDITS:</a:t>
            </a:r>
            <a:r>
              <a:rPr lang="en" sz="1000">
                <a:solidFill>
                  <a:schemeClr val="dk1"/>
                </a:solidFill>
                <a:latin typeface="Barlow"/>
                <a:ea typeface="Barlow"/>
                <a:cs typeface="Barlow"/>
                <a:sym typeface="Barlow"/>
              </a:rPr>
              <a:t> This presentation template was created by </a:t>
            </a:r>
            <a:r>
              <a:rPr lang="en" sz="1000" b="1">
                <a:solidFill>
                  <a:schemeClr val="dk1"/>
                </a:solidFill>
                <a:uFill>
                  <a:noFill/>
                </a:uFill>
                <a:latin typeface="Barlow"/>
                <a:ea typeface="Barlow"/>
                <a:cs typeface="Barlow"/>
                <a:sym typeface="Barlow"/>
                <a:hlinkClick r:id="rId3">
                  <a:extLst>
                    <a:ext uri="{A12FA001-AC4F-418D-AE19-62706E023703}">
                      <ahyp:hlinkClr xmlns:ahyp="http://schemas.microsoft.com/office/drawing/2018/hyperlinkcolor" val="tx"/>
                    </a:ext>
                  </a:extLst>
                </a:hlinkClick>
              </a:rPr>
              <a:t>Slidesgo</a:t>
            </a:r>
            <a:r>
              <a:rPr lang="en" sz="1000">
                <a:solidFill>
                  <a:schemeClr val="dk1"/>
                </a:solidFill>
                <a:latin typeface="Barlow"/>
                <a:ea typeface="Barlow"/>
                <a:cs typeface="Barlow"/>
                <a:sym typeface="Barlow"/>
              </a:rPr>
              <a:t>, including icons by </a:t>
            </a:r>
            <a:r>
              <a:rPr lang="en" sz="1000" b="1">
                <a:solidFill>
                  <a:schemeClr val="dk1"/>
                </a:solidFill>
                <a:uFill>
                  <a:noFill/>
                </a:uFill>
                <a:latin typeface="Barlow"/>
                <a:ea typeface="Barlow"/>
                <a:cs typeface="Barlow"/>
                <a:sym typeface="Barlow"/>
                <a:hlinkClick r:id="rId4">
                  <a:extLst>
                    <a:ext uri="{A12FA001-AC4F-418D-AE19-62706E023703}">
                      <ahyp:hlinkClr xmlns:ahyp="http://schemas.microsoft.com/office/drawing/2018/hyperlinkcolor" val="tx"/>
                    </a:ext>
                  </a:extLst>
                </a:hlinkClick>
              </a:rPr>
              <a:t>Flaticon</a:t>
            </a:r>
            <a:r>
              <a:rPr lang="en" sz="1000">
                <a:solidFill>
                  <a:schemeClr val="dk1"/>
                </a:solidFill>
                <a:latin typeface="Barlow"/>
                <a:ea typeface="Barlow"/>
                <a:cs typeface="Barlow"/>
                <a:sym typeface="Barlow"/>
              </a:rPr>
              <a:t>, infographics &amp; images by </a:t>
            </a:r>
            <a:r>
              <a:rPr lang="en" sz="1000" b="1">
                <a:solidFill>
                  <a:schemeClr val="dk1"/>
                </a:solidFill>
                <a:uFill>
                  <a:noFill/>
                </a:uFill>
                <a:latin typeface="Barlow"/>
                <a:ea typeface="Barlow"/>
                <a:cs typeface="Barlow"/>
                <a:sym typeface="Barlow"/>
                <a:hlinkClick r:id="rId5">
                  <a:extLst>
                    <a:ext uri="{A12FA001-AC4F-418D-AE19-62706E023703}">
                      <ahyp:hlinkClr xmlns:ahyp="http://schemas.microsoft.com/office/drawing/2018/hyperlinkcolor" val="tx"/>
                    </a:ext>
                  </a:extLst>
                </a:hlinkClick>
              </a:rPr>
              <a:t>Freepik</a:t>
            </a:r>
            <a:r>
              <a:rPr lang="en" sz="1000">
                <a:solidFill>
                  <a:schemeClr val="dk1"/>
                </a:solidFill>
                <a:latin typeface="Barlow"/>
                <a:ea typeface="Barlow"/>
                <a:cs typeface="Barlow"/>
                <a:sym typeface="Barlow"/>
              </a:rPr>
              <a:t> </a:t>
            </a:r>
            <a:endParaRPr sz="1000" b="1">
              <a:solidFill>
                <a:schemeClr val="dk1"/>
              </a:solidFill>
              <a:latin typeface="Barlow"/>
              <a:ea typeface="Barlow"/>
              <a:cs typeface="Barlow"/>
              <a:sym typeface="Barlow"/>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p:cSld name="CUSTOM_4">
    <p:bg>
      <p:bgPr>
        <a:blipFill>
          <a:blip r:embed="rId2">
            <a:alphaModFix/>
          </a:blip>
          <a:stretch>
            <a:fillRect/>
          </a:stretch>
        </a:blipFill>
        <a:effectLst/>
      </p:bgPr>
    </p:bg>
    <p:spTree>
      <p:nvGrpSpPr>
        <p:cNvPr id="1" name="Shape 195"/>
        <p:cNvGrpSpPr/>
        <p:nvPr/>
      </p:nvGrpSpPr>
      <p:grpSpPr>
        <a:xfrm>
          <a:off x="0" y="0"/>
          <a:ext cx="0" cy="0"/>
          <a:chOff x="0" y="0"/>
          <a:chExt cx="0" cy="0"/>
        </a:xfrm>
      </p:grpSpPr>
      <p:sp>
        <p:nvSpPr>
          <p:cNvPr id="196" name="Google Shape;196;p23"/>
          <p:cNvSpPr/>
          <p:nvPr/>
        </p:nvSpPr>
        <p:spPr>
          <a:xfrm rot="10800000" flipH="1">
            <a:off x="-5250" y="5042774"/>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3"/>
          <p:cNvSpPr/>
          <p:nvPr/>
        </p:nvSpPr>
        <p:spPr>
          <a:xfrm rot="10800000" flipH="1">
            <a:off x="-5250" y="4935173"/>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3"/>
          <p:cNvSpPr/>
          <p:nvPr/>
        </p:nvSpPr>
        <p:spPr>
          <a:xfrm rot="10800000" flipH="1">
            <a:off x="-5250" y="4827750"/>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ckground 1">
  <p:cSld name="CUSTOM_4_1">
    <p:bg>
      <p:bgPr>
        <a:blipFill>
          <a:blip r:embed="rId2">
            <a:alphaModFix/>
          </a:blip>
          <a:stretch>
            <a:fillRect/>
          </a:stretch>
        </a:blipFill>
        <a:effectLst/>
      </p:bgPr>
    </p:bg>
    <p:spTree>
      <p:nvGrpSpPr>
        <p:cNvPr id="1" name="Shape 199"/>
        <p:cNvGrpSpPr/>
        <p:nvPr/>
      </p:nvGrpSpPr>
      <p:grpSpPr>
        <a:xfrm>
          <a:off x="0" y="0"/>
          <a:ext cx="0" cy="0"/>
          <a:chOff x="0" y="0"/>
          <a:chExt cx="0" cy="0"/>
        </a:xfrm>
      </p:grpSpPr>
      <p:sp>
        <p:nvSpPr>
          <p:cNvPr id="200" name="Google Shape;200;p24"/>
          <p:cNvSpPr/>
          <p:nvPr/>
        </p:nvSpPr>
        <p:spPr>
          <a:xfrm>
            <a:off x="-5250" y="-6775"/>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4"/>
          <p:cNvSpPr/>
          <p:nvPr/>
        </p:nvSpPr>
        <p:spPr>
          <a:xfrm>
            <a:off x="-5250" y="100826"/>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4"/>
          <p:cNvSpPr/>
          <p:nvPr/>
        </p:nvSpPr>
        <p:spPr>
          <a:xfrm>
            <a:off x="-5250" y="208249"/>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4"/>
          <p:cNvSpPr/>
          <p:nvPr/>
        </p:nvSpPr>
        <p:spPr>
          <a:xfrm rot="10800000" flipH="1">
            <a:off x="-5250" y="5042774"/>
            <a:ext cx="9154500" cy="11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4"/>
          <p:cNvSpPr/>
          <p:nvPr/>
        </p:nvSpPr>
        <p:spPr>
          <a:xfrm rot="10800000" flipH="1">
            <a:off x="-5250" y="4935173"/>
            <a:ext cx="9154500" cy="115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4"/>
          <p:cNvSpPr/>
          <p:nvPr/>
        </p:nvSpPr>
        <p:spPr>
          <a:xfrm rot="10800000" flipH="1">
            <a:off x="-5250" y="4827750"/>
            <a:ext cx="9154500" cy="11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ackground 2">
  <p:cSld name="CUSTOM_4_2">
    <p:bg>
      <p:bgPr>
        <a:blipFill>
          <a:blip r:embed="rId2">
            <a:alphaModFix/>
          </a:blip>
          <a:stretch>
            <a:fillRect/>
          </a:stretch>
        </a:blipFill>
        <a:effectLst/>
      </p:bgPr>
    </p:bg>
    <p:spTree>
      <p:nvGrpSpPr>
        <p:cNvPr id="1" name="Shape 206"/>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ackground 3">
  <p:cSld name="CUSTOM_4_3">
    <p:bg>
      <p:bgPr>
        <a:blipFill>
          <a:blip r:embed="rId2">
            <a:alphaModFix/>
          </a:blip>
          <a:stretch>
            <a:fillRect/>
          </a:stretch>
        </a:blipFill>
        <a:effectLst/>
      </p:bgPr>
    </p:bg>
    <p:spTree>
      <p:nvGrpSpPr>
        <p:cNvPr id="1" name="Shape 20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chemeClr val="dk1"/>
              </a:buClr>
              <a:buSzPts val="3500"/>
              <a:buFont typeface="Oswald"/>
              <a:buNone/>
              <a:defRPr sz="3500" b="1">
                <a:solidFill>
                  <a:schemeClr val="dk1"/>
                </a:solidFill>
                <a:latin typeface="Oswald"/>
                <a:ea typeface="Oswald"/>
                <a:cs typeface="Oswald"/>
                <a:sym typeface="Oswald"/>
              </a:defRPr>
            </a:lvl1pPr>
            <a:lvl2pPr lvl="1" algn="ctr">
              <a:spcBef>
                <a:spcPts val="0"/>
              </a:spcBef>
              <a:spcAft>
                <a:spcPts val="0"/>
              </a:spcAft>
              <a:buClr>
                <a:schemeClr val="dk1"/>
              </a:buClr>
              <a:buSzPts val="3500"/>
              <a:buFont typeface="Oswald"/>
              <a:buNone/>
              <a:defRPr sz="3500" b="1">
                <a:solidFill>
                  <a:schemeClr val="dk1"/>
                </a:solidFill>
                <a:latin typeface="Oswald"/>
                <a:ea typeface="Oswald"/>
                <a:cs typeface="Oswald"/>
                <a:sym typeface="Oswald"/>
              </a:defRPr>
            </a:lvl2pPr>
            <a:lvl3pPr lvl="2" algn="ctr">
              <a:spcBef>
                <a:spcPts val="0"/>
              </a:spcBef>
              <a:spcAft>
                <a:spcPts val="0"/>
              </a:spcAft>
              <a:buClr>
                <a:schemeClr val="dk1"/>
              </a:buClr>
              <a:buSzPts val="3500"/>
              <a:buFont typeface="Oswald"/>
              <a:buNone/>
              <a:defRPr sz="3500" b="1">
                <a:solidFill>
                  <a:schemeClr val="dk1"/>
                </a:solidFill>
                <a:latin typeface="Oswald"/>
                <a:ea typeface="Oswald"/>
                <a:cs typeface="Oswald"/>
                <a:sym typeface="Oswald"/>
              </a:defRPr>
            </a:lvl3pPr>
            <a:lvl4pPr lvl="3" algn="ctr">
              <a:spcBef>
                <a:spcPts val="0"/>
              </a:spcBef>
              <a:spcAft>
                <a:spcPts val="0"/>
              </a:spcAft>
              <a:buClr>
                <a:schemeClr val="dk1"/>
              </a:buClr>
              <a:buSzPts val="3500"/>
              <a:buFont typeface="Oswald"/>
              <a:buNone/>
              <a:defRPr sz="3500" b="1">
                <a:solidFill>
                  <a:schemeClr val="dk1"/>
                </a:solidFill>
                <a:latin typeface="Oswald"/>
                <a:ea typeface="Oswald"/>
                <a:cs typeface="Oswald"/>
                <a:sym typeface="Oswald"/>
              </a:defRPr>
            </a:lvl4pPr>
            <a:lvl5pPr lvl="4" algn="ctr">
              <a:spcBef>
                <a:spcPts val="0"/>
              </a:spcBef>
              <a:spcAft>
                <a:spcPts val="0"/>
              </a:spcAft>
              <a:buClr>
                <a:schemeClr val="dk1"/>
              </a:buClr>
              <a:buSzPts val="3500"/>
              <a:buFont typeface="Oswald"/>
              <a:buNone/>
              <a:defRPr sz="3500" b="1">
                <a:solidFill>
                  <a:schemeClr val="dk1"/>
                </a:solidFill>
                <a:latin typeface="Oswald"/>
                <a:ea typeface="Oswald"/>
                <a:cs typeface="Oswald"/>
                <a:sym typeface="Oswald"/>
              </a:defRPr>
            </a:lvl5pPr>
            <a:lvl6pPr lvl="5" algn="ctr">
              <a:spcBef>
                <a:spcPts val="0"/>
              </a:spcBef>
              <a:spcAft>
                <a:spcPts val="0"/>
              </a:spcAft>
              <a:buClr>
                <a:schemeClr val="dk1"/>
              </a:buClr>
              <a:buSzPts val="3500"/>
              <a:buFont typeface="Oswald"/>
              <a:buNone/>
              <a:defRPr sz="3500" b="1">
                <a:solidFill>
                  <a:schemeClr val="dk1"/>
                </a:solidFill>
                <a:latin typeface="Oswald"/>
                <a:ea typeface="Oswald"/>
                <a:cs typeface="Oswald"/>
                <a:sym typeface="Oswald"/>
              </a:defRPr>
            </a:lvl6pPr>
            <a:lvl7pPr lvl="6" algn="ctr">
              <a:spcBef>
                <a:spcPts val="0"/>
              </a:spcBef>
              <a:spcAft>
                <a:spcPts val="0"/>
              </a:spcAft>
              <a:buClr>
                <a:schemeClr val="dk1"/>
              </a:buClr>
              <a:buSzPts val="3500"/>
              <a:buFont typeface="Oswald"/>
              <a:buNone/>
              <a:defRPr sz="3500" b="1">
                <a:solidFill>
                  <a:schemeClr val="dk1"/>
                </a:solidFill>
                <a:latin typeface="Oswald"/>
                <a:ea typeface="Oswald"/>
                <a:cs typeface="Oswald"/>
                <a:sym typeface="Oswald"/>
              </a:defRPr>
            </a:lvl7pPr>
            <a:lvl8pPr lvl="7" algn="ctr">
              <a:spcBef>
                <a:spcPts val="0"/>
              </a:spcBef>
              <a:spcAft>
                <a:spcPts val="0"/>
              </a:spcAft>
              <a:buClr>
                <a:schemeClr val="dk1"/>
              </a:buClr>
              <a:buSzPts val="3500"/>
              <a:buFont typeface="Oswald"/>
              <a:buNone/>
              <a:defRPr sz="3500" b="1">
                <a:solidFill>
                  <a:schemeClr val="dk1"/>
                </a:solidFill>
                <a:latin typeface="Oswald"/>
                <a:ea typeface="Oswald"/>
                <a:cs typeface="Oswald"/>
                <a:sym typeface="Oswald"/>
              </a:defRPr>
            </a:lvl8pPr>
            <a:lvl9pPr lvl="8" algn="ctr">
              <a:spcBef>
                <a:spcPts val="0"/>
              </a:spcBef>
              <a:spcAft>
                <a:spcPts val="0"/>
              </a:spcAft>
              <a:buClr>
                <a:schemeClr val="dk1"/>
              </a:buClr>
              <a:buSzPts val="3500"/>
              <a:buFont typeface="Oswald"/>
              <a:buNone/>
              <a:defRPr sz="3500" b="1">
                <a:solidFill>
                  <a:schemeClr val="dk1"/>
                </a:solidFill>
                <a:latin typeface="Oswald"/>
                <a:ea typeface="Oswald"/>
                <a:cs typeface="Oswald"/>
                <a:sym typeface="Oswald"/>
              </a:defRPr>
            </a:lvl9pPr>
          </a:lstStyle>
          <a:p>
            <a:endParaRPr/>
          </a:p>
        </p:txBody>
      </p:sp>
      <p:sp>
        <p:nvSpPr>
          <p:cNvPr id="7" name="Google Shape;7;p1"/>
          <p:cNvSpPr txBox="1">
            <a:spLocks noGrp="1"/>
          </p:cNvSpPr>
          <p:nvPr>
            <p:ph type="body" idx="1"/>
          </p:nvPr>
        </p:nvSpPr>
        <p:spPr>
          <a:xfrm>
            <a:off x="720000" y="1152475"/>
            <a:ext cx="7704000" cy="3416400"/>
          </a:xfrm>
          <a:prstGeom prst="rect">
            <a:avLst/>
          </a:prstGeom>
          <a:noFill/>
          <a:ln>
            <a:noFill/>
          </a:ln>
        </p:spPr>
        <p:txBody>
          <a:bodyPr spcFirstLastPara="1" wrap="square" lIns="91425" tIns="91425" rIns="91425" bIns="91425" anchor="ctr" anchorCtr="0">
            <a:noAutofit/>
          </a:bodyPr>
          <a:lstStyle>
            <a:lvl1pPr marL="457200" lvl="0" indent="-330200">
              <a:lnSpc>
                <a:spcPct val="100000"/>
              </a:lnSpc>
              <a:spcBef>
                <a:spcPts val="0"/>
              </a:spcBef>
              <a:spcAft>
                <a:spcPts val="0"/>
              </a:spcAft>
              <a:buClr>
                <a:schemeClr val="dk1"/>
              </a:buClr>
              <a:buSzPts val="1600"/>
              <a:buFont typeface="Barlow"/>
              <a:buChar char="●"/>
              <a:defRPr sz="1600">
                <a:solidFill>
                  <a:schemeClr val="dk1"/>
                </a:solidFill>
                <a:latin typeface="Barlow"/>
                <a:ea typeface="Barlow"/>
                <a:cs typeface="Barlow"/>
                <a:sym typeface="Barlow"/>
              </a:defRPr>
            </a:lvl1pPr>
            <a:lvl2pPr marL="914400" lvl="1" indent="-330200">
              <a:lnSpc>
                <a:spcPct val="100000"/>
              </a:lnSpc>
              <a:spcBef>
                <a:spcPts val="0"/>
              </a:spcBef>
              <a:spcAft>
                <a:spcPts val="0"/>
              </a:spcAft>
              <a:buClr>
                <a:schemeClr val="dk1"/>
              </a:buClr>
              <a:buSzPts val="1600"/>
              <a:buFont typeface="Barlow"/>
              <a:buChar char="○"/>
              <a:defRPr sz="1600">
                <a:solidFill>
                  <a:schemeClr val="dk1"/>
                </a:solidFill>
                <a:latin typeface="Barlow"/>
                <a:ea typeface="Barlow"/>
                <a:cs typeface="Barlow"/>
                <a:sym typeface="Barlow"/>
              </a:defRPr>
            </a:lvl2pPr>
            <a:lvl3pPr marL="1371600" lvl="2" indent="-330200">
              <a:lnSpc>
                <a:spcPct val="100000"/>
              </a:lnSpc>
              <a:spcBef>
                <a:spcPts val="0"/>
              </a:spcBef>
              <a:spcAft>
                <a:spcPts val="0"/>
              </a:spcAft>
              <a:buClr>
                <a:schemeClr val="dk1"/>
              </a:buClr>
              <a:buSzPts val="1600"/>
              <a:buFont typeface="Barlow"/>
              <a:buChar char="■"/>
              <a:defRPr sz="1600">
                <a:solidFill>
                  <a:schemeClr val="dk1"/>
                </a:solidFill>
                <a:latin typeface="Barlow"/>
                <a:ea typeface="Barlow"/>
                <a:cs typeface="Barlow"/>
                <a:sym typeface="Barlow"/>
              </a:defRPr>
            </a:lvl3pPr>
            <a:lvl4pPr marL="1828800" lvl="3" indent="-330200">
              <a:lnSpc>
                <a:spcPct val="100000"/>
              </a:lnSpc>
              <a:spcBef>
                <a:spcPts val="0"/>
              </a:spcBef>
              <a:spcAft>
                <a:spcPts val="0"/>
              </a:spcAft>
              <a:buClr>
                <a:schemeClr val="dk1"/>
              </a:buClr>
              <a:buSzPts val="1600"/>
              <a:buFont typeface="Barlow"/>
              <a:buChar char="●"/>
              <a:defRPr sz="1600">
                <a:solidFill>
                  <a:schemeClr val="dk1"/>
                </a:solidFill>
                <a:latin typeface="Barlow"/>
                <a:ea typeface="Barlow"/>
                <a:cs typeface="Barlow"/>
                <a:sym typeface="Barlow"/>
              </a:defRPr>
            </a:lvl4pPr>
            <a:lvl5pPr marL="2286000" lvl="4" indent="-330200">
              <a:lnSpc>
                <a:spcPct val="100000"/>
              </a:lnSpc>
              <a:spcBef>
                <a:spcPts val="0"/>
              </a:spcBef>
              <a:spcAft>
                <a:spcPts val="0"/>
              </a:spcAft>
              <a:buClr>
                <a:schemeClr val="dk1"/>
              </a:buClr>
              <a:buSzPts val="1600"/>
              <a:buFont typeface="Barlow"/>
              <a:buChar char="○"/>
              <a:defRPr sz="1600">
                <a:solidFill>
                  <a:schemeClr val="dk1"/>
                </a:solidFill>
                <a:latin typeface="Barlow"/>
                <a:ea typeface="Barlow"/>
                <a:cs typeface="Barlow"/>
                <a:sym typeface="Barlow"/>
              </a:defRPr>
            </a:lvl5pPr>
            <a:lvl6pPr marL="2743200" lvl="5" indent="-330200">
              <a:lnSpc>
                <a:spcPct val="100000"/>
              </a:lnSpc>
              <a:spcBef>
                <a:spcPts val="0"/>
              </a:spcBef>
              <a:spcAft>
                <a:spcPts val="0"/>
              </a:spcAft>
              <a:buClr>
                <a:schemeClr val="dk1"/>
              </a:buClr>
              <a:buSzPts val="1600"/>
              <a:buFont typeface="Barlow"/>
              <a:buChar char="■"/>
              <a:defRPr sz="1600">
                <a:solidFill>
                  <a:schemeClr val="dk1"/>
                </a:solidFill>
                <a:latin typeface="Barlow"/>
                <a:ea typeface="Barlow"/>
                <a:cs typeface="Barlow"/>
                <a:sym typeface="Barlow"/>
              </a:defRPr>
            </a:lvl6pPr>
            <a:lvl7pPr marL="3200400" lvl="6" indent="-330200">
              <a:lnSpc>
                <a:spcPct val="100000"/>
              </a:lnSpc>
              <a:spcBef>
                <a:spcPts val="0"/>
              </a:spcBef>
              <a:spcAft>
                <a:spcPts val="0"/>
              </a:spcAft>
              <a:buClr>
                <a:schemeClr val="dk1"/>
              </a:buClr>
              <a:buSzPts val="1600"/>
              <a:buFont typeface="Barlow"/>
              <a:buChar char="●"/>
              <a:defRPr sz="1600">
                <a:solidFill>
                  <a:schemeClr val="dk1"/>
                </a:solidFill>
                <a:latin typeface="Barlow"/>
                <a:ea typeface="Barlow"/>
                <a:cs typeface="Barlow"/>
                <a:sym typeface="Barlow"/>
              </a:defRPr>
            </a:lvl7pPr>
            <a:lvl8pPr marL="3657600" lvl="7" indent="-330200">
              <a:lnSpc>
                <a:spcPct val="100000"/>
              </a:lnSpc>
              <a:spcBef>
                <a:spcPts val="0"/>
              </a:spcBef>
              <a:spcAft>
                <a:spcPts val="0"/>
              </a:spcAft>
              <a:buClr>
                <a:schemeClr val="dk1"/>
              </a:buClr>
              <a:buSzPts val="1600"/>
              <a:buFont typeface="Barlow"/>
              <a:buChar char="○"/>
              <a:defRPr sz="1600">
                <a:solidFill>
                  <a:schemeClr val="dk1"/>
                </a:solidFill>
                <a:latin typeface="Barlow"/>
                <a:ea typeface="Barlow"/>
                <a:cs typeface="Barlow"/>
                <a:sym typeface="Barlow"/>
              </a:defRPr>
            </a:lvl8pPr>
            <a:lvl9pPr marL="4114800" lvl="8" indent="-330200">
              <a:lnSpc>
                <a:spcPct val="100000"/>
              </a:lnSpc>
              <a:spcBef>
                <a:spcPts val="0"/>
              </a:spcBef>
              <a:spcAft>
                <a:spcPts val="0"/>
              </a:spcAft>
              <a:buClr>
                <a:schemeClr val="dk1"/>
              </a:buClr>
              <a:buSzPts val="1600"/>
              <a:buFont typeface="Barlow"/>
              <a:buChar char="■"/>
              <a:defRPr sz="1600">
                <a:solidFill>
                  <a:schemeClr val="dk1"/>
                </a:solidFill>
                <a:latin typeface="Barlow"/>
                <a:ea typeface="Barlow"/>
                <a:cs typeface="Barlow"/>
                <a:sym typeface="Barlow"/>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grpSp>
        <p:nvGrpSpPr>
          <p:cNvPr id="212" name="Google Shape;212;p27"/>
          <p:cNvGrpSpPr/>
          <p:nvPr/>
        </p:nvGrpSpPr>
        <p:grpSpPr>
          <a:xfrm>
            <a:off x="4609125" y="686163"/>
            <a:ext cx="3867269" cy="3779155"/>
            <a:chOff x="4609125" y="686163"/>
            <a:chExt cx="3867269" cy="3779155"/>
          </a:xfrm>
        </p:grpSpPr>
        <p:sp>
          <p:nvSpPr>
            <p:cNvPr id="213" name="Google Shape;213;p27"/>
            <p:cNvSpPr/>
            <p:nvPr/>
          </p:nvSpPr>
          <p:spPr>
            <a:xfrm>
              <a:off x="4696403" y="686163"/>
              <a:ext cx="3779991" cy="3779155"/>
            </a:xfrm>
            <a:custGeom>
              <a:avLst/>
              <a:gdLst/>
              <a:ahLst/>
              <a:cxnLst/>
              <a:rect l="l" t="t" r="r" b="b"/>
              <a:pathLst>
                <a:path w="49758" h="49747" extrusionOk="0">
                  <a:moveTo>
                    <a:pt x="24879" y="0"/>
                  </a:moveTo>
                  <a:cubicBezTo>
                    <a:pt x="11137" y="0"/>
                    <a:pt x="1" y="11136"/>
                    <a:pt x="1" y="24878"/>
                  </a:cubicBezTo>
                  <a:cubicBezTo>
                    <a:pt x="1" y="38610"/>
                    <a:pt x="11137" y="49747"/>
                    <a:pt x="24879" y="49747"/>
                  </a:cubicBezTo>
                  <a:cubicBezTo>
                    <a:pt x="38621" y="49747"/>
                    <a:pt x="49758" y="38610"/>
                    <a:pt x="49758" y="24878"/>
                  </a:cubicBezTo>
                  <a:cubicBezTo>
                    <a:pt x="49758" y="11136"/>
                    <a:pt x="38621" y="0"/>
                    <a:pt x="24879" y="0"/>
                  </a:cubicBezTo>
                  <a:close/>
                </a:path>
              </a:pathLst>
            </a:cu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7"/>
            <p:cNvSpPr/>
            <p:nvPr/>
          </p:nvSpPr>
          <p:spPr>
            <a:xfrm>
              <a:off x="4763272" y="753008"/>
              <a:ext cx="3646266" cy="3645460"/>
            </a:xfrm>
            <a:custGeom>
              <a:avLst/>
              <a:gdLst/>
              <a:ahLst/>
              <a:cxnLst/>
              <a:rect l="l" t="t" r="r" b="b"/>
              <a:pathLst>
                <a:path w="49758" h="49747" extrusionOk="0">
                  <a:moveTo>
                    <a:pt x="24879" y="0"/>
                  </a:moveTo>
                  <a:cubicBezTo>
                    <a:pt x="11137" y="0"/>
                    <a:pt x="1" y="11136"/>
                    <a:pt x="1" y="24878"/>
                  </a:cubicBezTo>
                  <a:cubicBezTo>
                    <a:pt x="1" y="38610"/>
                    <a:pt x="11137" y="49747"/>
                    <a:pt x="24879" y="49747"/>
                  </a:cubicBezTo>
                  <a:cubicBezTo>
                    <a:pt x="38621" y="49747"/>
                    <a:pt x="49758" y="38610"/>
                    <a:pt x="49758" y="24878"/>
                  </a:cubicBezTo>
                  <a:cubicBezTo>
                    <a:pt x="49758" y="11136"/>
                    <a:pt x="38621" y="0"/>
                    <a:pt x="24879" y="0"/>
                  </a:cubicBezTo>
                  <a:close/>
                </a:path>
              </a:pathLst>
            </a:cu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7"/>
            <p:cNvSpPr/>
            <p:nvPr/>
          </p:nvSpPr>
          <p:spPr>
            <a:xfrm>
              <a:off x="4847354" y="833103"/>
              <a:ext cx="3478209" cy="3477440"/>
            </a:xfrm>
            <a:custGeom>
              <a:avLst/>
              <a:gdLst/>
              <a:ahLst/>
              <a:cxnLst/>
              <a:rect l="l" t="t" r="r" b="b"/>
              <a:pathLst>
                <a:path w="49758" h="49747" extrusionOk="0">
                  <a:moveTo>
                    <a:pt x="24879" y="0"/>
                  </a:moveTo>
                  <a:cubicBezTo>
                    <a:pt x="11137" y="0"/>
                    <a:pt x="1" y="11136"/>
                    <a:pt x="1" y="24878"/>
                  </a:cubicBezTo>
                  <a:cubicBezTo>
                    <a:pt x="1" y="38610"/>
                    <a:pt x="11137" y="49747"/>
                    <a:pt x="24879" y="49747"/>
                  </a:cubicBezTo>
                  <a:cubicBezTo>
                    <a:pt x="38621" y="49747"/>
                    <a:pt x="49758" y="38610"/>
                    <a:pt x="49758" y="24878"/>
                  </a:cubicBezTo>
                  <a:cubicBezTo>
                    <a:pt x="49758" y="11136"/>
                    <a:pt x="38621" y="0"/>
                    <a:pt x="24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7"/>
            <p:cNvSpPr/>
            <p:nvPr/>
          </p:nvSpPr>
          <p:spPr>
            <a:xfrm>
              <a:off x="5128558" y="1124586"/>
              <a:ext cx="2895071" cy="2895071"/>
            </a:xfrm>
            <a:custGeom>
              <a:avLst/>
              <a:gdLst/>
              <a:ahLst/>
              <a:cxnLst/>
              <a:rect l="l" t="t" r="r" b="b"/>
              <a:pathLst>
                <a:path w="41416" h="41416" extrusionOk="0">
                  <a:moveTo>
                    <a:pt x="20708" y="1"/>
                  </a:moveTo>
                  <a:cubicBezTo>
                    <a:pt x="9274" y="1"/>
                    <a:pt x="0" y="9265"/>
                    <a:pt x="0" y="20708"/>
                  </a:cubicBezTo>
                  <a:cubicBezTo>
                    <a:pt x="0" y="32142"/>
                    <a:pt x="9274" y="41416"/>
                    <a:pt x="20708" y="41416"/>
                  </a:cubicBezTo>
                  <a:cubicBezTo>
                    <a:pt x="32141" y="41416"/>
                    <a:pt x="41415" y="32142"/>
                    <a:pt x="41415" y="20708"/>
                  </a:cubicBezTo>
                  <a:cubicBezTo>
                    <a:pt x="41415" y="9265"/>
                    <a:pt x="32141" y="1"/>
                    <a:pt x="20708" y="1"/>
                  </a:cubicBezTo>
                  <a:close/>
                </a:path>
              </a:pathLst>
            </a:custGeom>
            <a:solidFill>
              <a:srgbClr val="9F1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7"/>
            <p:cNvSpPr/>
            <p:nvPr/>
          </p:nvSpPr>
          <p:spPr>
            <a:xfrm>
              <a:off x="4727607" y="1227340"/>
              <a:ext cx="2111676" cy="1125426"/>
            </a:xfrm>
            <a:custGeom>
              <a:avLst/>
              <a:gdLst/>
              <a:ahLst/>
              <a:cxnLst/>
              <a:rect l="l" t="t" r="r" b="b"/>
              <a:pathLst>
                <a:path w="30209" h="16100" extrusionOk="0">
                  <a:moveTo>
                    <a:pt x="16960" y="1"/>
                  </a:moveTo>
                  <a:cubicBezTo>
                    <a:pt x="16601" y="1"/>
                    <a:pt x="16223" y="69"/>
                    <a:pt x="15833" y="215"/>
                  </a:cubicBezTo>
                  <a:cubicBezTo>
                    <a:pt x="13147" y="1216"/>
                    <a:pt x="13990" y="4327"/>
                    <a:pt x="13108" y="6497"/>
                  </a:cubicBezTo>
                  <a:cubicBezTo>
                    <a:pt x="12546" y="7894"/>
                    <a:pt x="11303" y="8485"/>
                    <a:pt x="9973" y="8485"/>
                  </a:cubicBezTo>
                  <a:cubicBezTo>
                    <a:pt x="9427" y="8485"/>
                    <a:pt x="8866" y="8386"/>
                    <a:pt x="8332" y="8201"/>
                  </a:cubicBezTo>
                  <a:cubicBezTo>
                    <a:pt x="7035" y="7745"/>
                    <a:pt x="6192" y="6527"/>
                    <a:pt x="5073" y="5803"/>
                  </a:cubicBezTo>
                  <a:cubicBezTo>
                    <a:pt x="4660" y="5534"/>
                    <a:pt x="4197" y="5416"/>
                    <a:pt x="3727" y="5416"/>
                  </a:cubicBezTo>
                  <a:cubicBezTo>
                    <a:pt x="2640" y="5416"/>
                    <a:pt x="1517" y="6049"/>
                    <a:pt x="901" y="6913"/>
                  </a:cubicBezTo>
                  <a:cubicBezTo>
                    <a:pt x="0" y="8181"/>
                    <a:pt x="674" y="10103"/>
                    <a:pt x="1159" y="11391"/>
                  </a:cubicBezTo>
                  <a:cubicBezTo>
                    <a:pt x="1773" y="13007"/>
                    <a:pt x="2724" y="14473"/>
                    <a:pt x="3329" y="16088"/>
                  </a:cubicBezTo>
                  <a:cubicBezTo>
                    <a:pt x="3332" y="16096"/>
                    <a:pt x="3344" y="16099"/>
                    <a:pt x="3362" y="16099"/>
                  </a:cubicBezTo>
                  <a:cubicBezTo>
                    <a:pt x="3527" y="16099"/>
                    <a:pt x="4236" y="15807"/>
                    <a:pt x="4191" y="15691"/>
                  </a:cubicBezTo>
                  <a:cubicBezTo>
                    <a:pt x="3428" y="13621"/>
                    <a:pt x="2170" y="11778"/>
                    <a:pt x="1575" y="9628"/>
                  </a:cubicBezTo>
                  <a:cubicBezTo>
                    <a:pt x="1298" y="8617"/>
                    <a:pt x="1218" y="7507"/>
                    <a:pt x="1754" y="6567"/>
                  </a:cubicBezTo>
                  <a:cubicBezTo>
                    <a:pt x="2077" y="6007"/>
                    <a:pt x="2492" y="5796"/>
                    <a:pt x="2937" y="5796"/>
                  </a:cubicBezTo>
                  <a:cubicBezTo>
                    <a:pt x="3872" y="5796"/>
                    <a:pt x="4941" y="6723"/>
                    <a:pt x="5578" y="7300"/>
                  </a:cubicBezTo>
                  <a:cubicBezTo>
                    <a:pt x="6712" y="8329"/>
                    <a:pt x="8004" y="8917"/>
                    <a:pt x="9374" y="8917"/>
                  </a:cubicBezTo>
                  <a:cubicBezTo>
                    <a:pt x="10086" y="8917"/>
                    <a:pt x="10820" y="8758"/>
                    <a:pt x="11562" y="8419"/>
                  </a:cubicBezTo>
                  <a:cubicBezTo>
                    <a:pt x="12405" y="8033"/>
                    <a:pt x="13098" y="7488"/>
                    <a:pt x="13643" y="6735"/>
                  </a:cubicBezTo>
                  <a:cubicBezTo>
                    <a:pt x="14554" y="5466"/>
                    <a:pt x="14406" y="3723"/>
                    <a:pt x="14673" y="2256"/>
                  </a:cubicBezTo>
                  <a:cubicBezTo>
                    <a:pt x="14858" y="1273"/>
                    <a:pt x="15393" y="430"/>
                    <a:pt x="16394" y="430"/>
                  </a:cubicBezTo>
                  <a:cubicBezTo>
                    <a:pt x="16523" y="430"/>
                    <a:pt x="16659" y="444"/>
                    <a:pt x="16804" y="473"/>
                  </a:cubicBezTo>
                  <a:cubicBezTo>
                    <a:pt x="17467" y="602"/>
                    <a:pt x="18002" y="1047"/>
                    <a:pt x="18418" y="1543"/>
                  </a:cubicBezTo>
                  <a:cubicBezTo>
                    <a:pt x="19202" y="2474"/>
                    <a:pt x="19013" y="3990"/>
                    <a:pt x="19003" y="5110"/>
                  </a:cubicBezTo>
                  <a:cubicBezTo>
                    <a:pt x="18978" y="6560"/>
                    <a:pt x="19275" y="8900"/>
                    <a:pt x="20830" y="8900"/>
                  </a:cubicBezTo>
                  <a:cubicBezTo>
                    <a:pt x="21102" y="8900"/>
                    <a:pt x="21413" y="8828"/>
                    <a:pt x="21767" y="8667"/>
                  </a:cubicBezTo>
                  <a:cubicBezTo>
                    <a:pt x="22570" y="8310"/>
                    <a:pt x="23135" y="7716"/>
                    <a:pt x="23670" y="7032"/>
                  </a:cubicBezTo>
                  <a:cubicBezTo>
                    <a:pt x="24606" y="5799"/>
                    <a:pt x="25331" y="3635"/>
                    <a:pt x="27098" y="3635"/>
                  </a:cubicBezTo>
                  <a:cubicBezTo>
                    <a:pt x="27163" y="3635"/>
                    <a:pt x="27228" y="3637"/>
                    <a:pt x="27296" y="3643"/>
                  </a:cubicBezTo>
                  <a:cubicBezTo>
                    <a:pt x="28495" y="3753"/>
                    <a:pt x="29198" y="4763"/>
                    <a:pt x="29198" y="5893"/>
                  </a:cubicBezTo>
                  <a:cubicBezTo>
                    <a:pt x="29198" y="7220"/>
                    <a:pt x="27901" y="7835"/>
                    <a:pt x="26939" y="8459"/>
                  </a:cubicBezTo>
                  <a:cubicBezTo>
                    <a:pt x="25800" y="9192"/>
                    <a:pt x="24948" y="10064"/>
                    <a:pt x="25493" y="11490"/>
                  </a:cubicBezTo>
                  <a:cubicBezTo>
                    <a:pt x="25496" y="11498"/>
                    <a:pt x="25507" y="11502"/>
                    <a:pt x="25525" y="11502"/>
                  </a:cubicBezTo>
                  <a:cubicBezTo>
                    <a:pt x="25687" y="11502"/>
                    <a:pt x="26399" y="11201"/>
                    <a:pt x="26355" y="11094"/>
                  </a:cubicBezTo>
                  <a:cubicBezTo>
                    <a:pt x="25483" y="8795"/>
                    <a:pt x="28297" y="8141"/>
                    <a:pt x="29555" y="6834"/>
                  </a:cubicBezTo>
                  <a:cubicBezTo>
                    <a:pt x="30209" y="6140"/>
                    <a:pt x="30189" y="5021"/>
                    <a:pt x="29763" y="4228"/>
                  </a:cubicBezTo>
                  <a:cubicBezTo>
                    <a:pt x="29354" y="3477"/>
                    <a:pt x="28466" y="3218"/>
                    <a:pt x="27657" y="3218"/>
                  </a:cubicBezTo>
                  <a:cubicBezTo>
                    <a:pt x="27527" y="3218"/>
                    <a:pt x="27400" y="3225"/>
                    <a:pt x="27276" y="3238"/>
                  </a:cubicBezTo>
                  <a:cubicBezTo>
                    <a:pt x="25076" y="3455"/>
                    <a:pt x="24106" y="5526"/>
                    <a:pt x="22986" y="7131"/>
                  </a:cubicBezTo>
                  <a:cubicBezTo>
                    <a:pt x="22601" y="7692"/>
                    <a:pt x="22113" y="8448"/>
                    <a:pt x="21441" y="8448"/>
                  </a:cubicBezTo>
                  <a:cubicBezTo>
                    <a:pt x="21283" y="8448"/>
                    <a:pt x="21114" y="8407"/>
                    <a:pt x="20935" y="8310"/>
                  </a:cubicBezTo>
                  <a:cubicBezTo>
                    <a:pt x="20470" y="8062"/>
                    <a:pt x="20232" y="7518"/>
                    <a:pt x="20063" y="7052"/>
                  </a:cubicBezTo>
                  <a:cubicBezTo>
                    <a:pt x="19657" y="5853"/>
                    <a:pt x="19905" y="4426"/>
                    <a:pt x="19865" y="3188"/>
                  </a:cubicBezTo>
                  <a:cubicBezTo>
                    <a:pt x="19816" y="1401"/>
                    <a:pt x="18590" y="1"/>
                    <a:pt x="16960" y="1"/>
                  </a:cubicBezTo>
                  <a:close/>
                </a:path>
              </a:pathLst>
            </a:custGeom>
            <a:solidFill>
              <a:srgbClr val="2525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7"/>
            <p:cNvSpPr/>
            <p:nvPr/>
          </p:nvSpPr>
          <p:spPr>
            <a:xfrm>
              <a:off x="4609125" y="1849100"/>
              <a:ext cx="2820974" cy="2032687"/>
            </a:xfrm>
            <a:custGeom>
              <a:avLst/>
              <a:gdLst/>
              <a:ahLst/>
              <a:cxnLst/>
              <a:rect l="l" t="t" r="r" b="b"/>
              <a:pathLst>
                <a:path w="40356" h="29079" extrusionOk="0">
                  <a:moveTo>
                    <a:pt x="35076" y="0"/>
                  </a:moveTo>
                  <a:cubicBezTo>
                    <a:pt x="35053" y="0"/>
                    <a:pt x="35029" y="3"/>
                    <a:pt x="35005" y="10"/>
                  </a:cubicBezTo>
                  <a:lnTo>
                    <a:pt x="238" y="8778"/>
                  </a:lnTo>
                  <a:cubicBezTo>
                    <a:pt x="90" y="8808"/>
                    <a:pt x="1" y="8956"/>
                    <a:pt x="40" y="9105"/>
                  </a:cubicBezTo>
                  <a:lnTo>
                    <a:pt x="5014" y="28871"/>
                  </a:lnTo>
                  <a:cubicBezTo>
                    <a:pt x="5047" y="28996"/>
                    <a:pt x="5157" y="29078"/>
                    <a:pt x="5280" y="29078"/>
                  </a:cubicBezTo>
                  <a:cubicBezTo>
                    <a:pt x="5303" y="29078"/>
                    <a:pt x="5327" y="29075"/>
                    <a:pt x="5351" y="29069"/>
                  </a:cubicBezTo>
                  <a:lnTo>
                    <a:pt x="40118" y="20310"/>
                  </a:lnTo>
                  <a:cubicBezTo>
                    <a:pt x="40266" y="20271"/>
                    <a:pt x="40355" y="20123"/>
                    <a:pt x="40316" y="19974"/>
                  </a:cubicBezTo>
                  <a:lnTo>
                    <a:pt x="35332" y="208"/>
                  </a:lnTo>
                  <a:cubicBezTo>
                    <a:pt x="35307" y="83"/>
                    <a:pt x="35198" y="0"/>
                    <a:pt x="35076" y="0"/>
                  </a:cubicBezTo>
                  <a:close/>
                </a:path>
              </a:pathLst>
            </a:custGeom>
            <a:solidFill>
              <a:srgbClr val="3C3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7"/>
            <p:cNvSpPr/>
            <p:nvPr/>
          </p:nvSpPr>
          <p:spPr>
            <a:xfrm>
              <a:off x="4873699" y="2100461"/>
              <a:ext cx="2291814" cy="1529950"/>
            </a:xfrm>
            <a:custGeom>
              <a:avLst/>
              <a:gdLst/>
              <a:ahLst/>
              <a:cxnLst/>
              <a:rect l="l" t="t" r="r" b="b"/>
              <a:pathLst>
                <a:path w="32786" h="21887" extrusionOk="0">
                  <a:moveTo>
                    <a:pt x="27852" y="0"/>
                  </a:moveTo>
                  <a:lnTo>
                    <a:pt x="1120" y="6738"/>
                  </a:lnTo>
                  <a:cubicBezTo>
                    <a:pt x="1180" y="7590"/>
                    <a:pt x="734" y="8392"/>
                    <a:pt x="0" y="8808"/>
                  </a:cubicBezTo>
                  <a:lnTo>
                    <a:pt x="2983" y="20618"/>
                  </a:lnTo>
                  <a:cubicBezTo>
                    <a:pt x="3815" y="20638"/>
                    <a:pt x="4578" y="21124"/>
                    <a:pt x="4934" y="21886"/>
                  </a:cubicBezTo>
                  <a:lnTo>
                    <a:pt x="31676" y="15149"/>
                  </a:lnTo>
                  <a:cubicBezTo>
                    <a:pt x="31626" y="14307"/>
                    <a:pt x="32062" y="13515"/>
                    <a:pt x="32786" y="13108"/>
                  </a:cubicBezTo>
                  <a:lnTo>
                    <a:pt x="29813" y="1298"/>
                  </a:lnTo>
                  <a:cubicBezTo>
                    <a:pt x="28971" y="1269"/>
                    <a:pt x="28208" y="773"/>
                    <a:pt x="27852" y="0"/>
                  </a:cubicBezTo>
                  <a:close/>
                </a:path>
              </a:pathLst>
            </a:custGeom>
            <a:solidFill>
              <a:srgbClr val="00AC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7"/>
            <p:cNvSpPr/>
            <p:nvPr/>
          </p:nvSpPr>
          <p:spPr>
            <a:xfrm>
              <a:off x="4878593" y="1852945"/>
              <a:ext cx="1908820" cy="857700"/>
            </a:xfrm>
            <a:custGeom>
              <a:avLst/>
              <a:gdLst/>
              <a:ahLst/>
              <a:cxnLst/>
              <a:rect l="l" t="t" r="r" b="b"/>
              <a:pathLst>
                <a:path w="27307" h="12270" extrusionOk="0">
                  <a:moveTo>
                    <a:pt x="26629" y="1"/>
                  </a:moveTo>
                  <a:cubicBezTo>
                    <a:pt x="26574" y="1"/>
                    <a:pt x="26518" y="8"/>
                    <a:pt x="26463" y="24"/>
                  </a:cubicBezTo>
                  <a:lnTo>
                    <a:pt x="535" y="6553"/>
                  </a:lnTo>
                  <a:cubicBezTo>
                    <a:pt x="327" y="6613"/>
                    <a:pt x="159" y="6761"/>
                    <a:pt x="79" y="6959"/>
                  </a:cubicBezTo>
                  <a:cubicBezTo>
                    <a:pt x="0" y="7157"/>
                    <a:pt x="20" y="7386"/>
                    <a:pt x="139" y="7564"/>
                  </a:cubicBezTo>
                  <a:lnTo>
                    <a:pt x="3041" y="11973"/>
                  </a:lnTo>
                  <a:cubicBezTo>
                    <a:pt x="3169" y="12157"/>
                    <a:pt x="3382" y="12270"/>
                    <a:pt x="3605" y="12270"/>
                  </a:cubicBezTo>
                  <a:cubicBezTo>
                    <a:pt x="3658" y="12270"/>
                    <a:pt x="3712" y="12263"/>
                    <a:pt x="3765" y="12250"/>
                  </a:cubicBezTo>
                  <a:lnTo>
                    <a:pt x="26325" y="6563"/>
                  </a:lnTo>
                  <a:cubicBezTo>
                    <a:pt x="26593" y="6494"/>
                    <a:pt x="26791" y="6256"/>
                    <a:pt x="26820" y="5979"/>
                  </a:cubicBezTo>
                  <a:lnTo>
                    <a:pt x="27286" y="728"/>
                  </a:lnTo>
                  <a:cubicBezTo>
                    <a:pt x="27306" y="510"/>
                    <a:pt x="27227" y="301"/>
                    <a:pt x="27058" y="162"/>
                  </a:cubicBezTo>
                  <a:cubicBezTo>
                    <a:pt x="26941" y="60"/>
                    <a:pt x="26786" y="1"/>
                    <a:pt x="26629" y="1"/>
                  </a:cubicBezTo>
                  <a:close/>
                </a:path>
              </a:pathLst>
            </a:custGeom>
            <a:solidFill>
              <a:srgbClr val="2525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7"/>
            <p:cNvSpPr/>
            <p:nvPr/>
          </p:nvSpPr>
          <p:spPr>
            <a:xfrm>
              <a:off x="4991412" y="3710189"/>
              <a:ext cx="95626" cy="86888"/>
            </a:xfrm>
            <a:custGeom>
              <a:avLst/>
              <a:gdLst/>
              <a:ahLst/>
              <a:cxnLst/>
              <a:rect l="l" t="t" r="r" b="b"/>
              <a:pathLst>
                <a:path w="1368" h="1243" extrusionOk="0">
                  <a:moveTo>
                    <a:pt x="682" y="1"/>
                  </a:moveTo>
                  <a:cubicBezTo>
                    <a:pt x="474" y="1"/>
                    <a:pt x="266" y="110"/>
                    <a:pt x="150" y="304"/>
                  </a:cubicBezTo>
                  <a:cubicBezTo>
                    <a:pt x="1" y="552"/>
                    <a:pt x="51" y="869"/>
                    <a:pt x="238" y="1057"/>
                  </a:cubicBezTo>
                  <a:lnTo>
                    <a:pt x="853" y="26"/>
                  </a:lnTo>
                  <a:cubicBezTo>
                    <a:pt x="797" y="9"/>
                    <a:pt x="739" y="1"/>
                    <a:pt x="682" y="1"/>
                  </a:cubicBezTo>
                  <a:close/>
                  <a:moveTo>
                    <a:pt x="1121" y="185"/>
                  </a:moveTo>
                  <a:lnTo>
                    <a:pt x="506" y="1215"/>
                  </a:lnTo>
                  <a:cubicBezTo>
                    <a:pt x="567" y="1233"/>
                    <a:pt x="629" y="1242"/>
                    <a:pt x="691" y="1242"/>
                  </a:cubicBezTo>
                  <a:cubicBezTo>
                    <a:pt x="901" y="1242"/>
                    <a:pt x="1105" y="1140"/>
                    <a:pt x="1220" y="948"/>
                  </a:cubicBezTo>
                  <a:cubicBezTo>
                    <a:pt x="1368" y="691"/>
                    <a:pt x="1319" y="383"/>
                    <a:pt x="1121" y="185"/>
                  </a:cubicBezTo>
                  <a:close/>
                </a:path>
              </a:pathLst>
            </a:custGeom>
            <a:solidFill>
              <a:srgbClr val="AEAD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7"/>
            <p:cNvSpPr/>
            <p:nvPr/>
          </p:nvSpPr>
          <p:spPr>
            <a:xfrm>
              <a:off x="7256129" y="3139525"/>
              <a:ext cx="95626" cy="86749"/>
            </a:xfrm>
            <a:custGeom>
              <a:avLst/>
              <a:gdLst/>
              <a:ahLst/>
              <a:cxnLst/>
              <a:rect l="l" t="t" r="r" b="b"/>
              <a:pathLst>
                <a:path w="1368" h="1241" extrusionOk="0">
                  <a:moveTo>
                    <a:pt x="686" y="1"/>
                  </a:moveTo>
                  <a:cubicBezTo>
                    <a:pt x="473" y="1"/>
                    <a:pt x="265" y="110"/>
                    <a:pt x="149" y="304"/>
                  </a:cubicBezTo>
                  <a:cubicBezTo>
                    <a:pt x="0" y="552"/>
                    <a:pt x="50" y="859"/>
                    <a:pt x="238" y="1057"/>
                  </a:cubicBezTo>
                  <a:lnTo>
                    <a:pt x="863" y="26"/>
                  </a:lnTo>
                  <a:cubicBezTo>
                    <a:pt x="805" y="9"/>
                    <a:pt x="745" y="1"/>
                    <a:pt x="686" y="1"/>
                  </a:cubicBezTo>
                  <a:close/>
                  <a:moveTo>
                    <a:pt x="1120" y="185"/>
                  </a:moveTo>
                  <a:lnTo>
                    <a:pt x="506" y="1215"/>
                  </a:lnTo>
                  <a:cubicBezTo>
                    <a:pt x="564" y="1233"/>
                    <a:pt x="623" y="1241"/>
                    <a:pt x="682" y="1241"/>
                  </a:cubicBezTo>
                  <a:cubicBezTo>
                    <a:pt x="895" y="1241"/>
                    <a:pt x="1103" y="1132"/>
                    <a:pt x="1219" y="938"/>
                  </a:cubicBezTo>
                  <a:cubicBezTo>
                    <a:pt x="1367" y="691"/>
                    <a:pt x="1318" y="383"/>
                    <a:pt x="1120" y="185"/>
                  </a:cubicBezTo>
                  <a:close/>
                </a:path>
              </a:pathLst>
            </a:custGeom>
            <a:solidFill>
              <a:srgbClr val="AEAD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7"/>
            <p:cNvSpPr/>
            <p:nvPr/>
          </p:nvSpPr>
          <p:spPr>
            <a:xfrm>
              <a:off x="4689441" y="2512032"/>
              <a:ext cx="94997" cy="86819"/>
            </a:xfrm>
            <a:custGeom>
              <a:avLst/>
              <a:gdLst/>
              <a:ahLst/>
              <a:cxnLst/>
              <a:rect l="l" t="t" r="r" b="b"/>
              <a:pathLst>
                <a:path w="1359" h="1242" extrusionOk="0">
                  <a:moveTo>
                    <a:pt x="671" y="0"/>
                  </a:moveTo>
                  <a:cubicBezTo>
                    <a:pt x="463" y="0"/>
                    <a:pt x="265" y="105"/>
                    <a:pt x="150" y="304"/>
                  </a:cubicBezTo>
                  <a:cubicBezTo>
                    <a:pt x="1" y="552"/>
                    <a:pt x="41" y="859"/>
                    <a:pt x="239" y="1057"/>
                  </a:cubicBezTo>
                  <a:lnTo>
                    <a:pt x="853" y="27"/>
                  </a:lnTo>
                  <a:cubicBezTo>
                    <a:pt x="793" y="9"/>
                    <a:pt x="732" y="0"/>
                    <a:pt x="671" y="0"/>
                  </a:cubicBezTo>
                  <a:close/>
                  <a:moveTo>
                    <a:pt x="1121" y="185"/>
                  </a:moveTo>
                  <a:lnTo>
                    <a:pt x="507" y="1216"/>
                  </a:lnTo>
                  <a:cubicBezTo>
                    <a:pt x="565" y="1233"/>
                    <a:pt x="624" y="1241"/>
                    <a:pt x="682" y="1241"/>
                  </a:cubicBezTo>
                  <a:cubicBezTo>
                    <a:pt x="892" y="1241"/>
                    <a:pt x="1094" y="1133"/>
                    <a:pt x="1210" y="938"/>
                  </a:cubicBezTo>
                  <a:cubicBezTo>
                    <a:pt x="1359" y="691"/>
                    <a:pt x="1319" y="384"/>
                    <a:pt x="1121" y="185"/>
                  </a:cubicBezTo>
                  <a:close/>
                </a:path>
              </a:pathLst>
            </a:custGeom>
            <a:solidFill>
              <a:srgbClr val="AEAD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7"/>
            <p:cNvSpPr/>
            <p:nvPr/>
          </p:nvSpPr>
          <p:spPr>
            <a:xfrm>
              <a:off x="6954157" y="1940739"/>
              <a:ext cx="94997" cy="86819"/>
            </a:xfrm>
            <a:custGeom>
              <a:avLst/>
              <a:gdLst/>
              <a:ahLst/>
              <a:cxnLst/>
              <a:rect l="l" t="t" r="r" b="b"/>
              <a:pathLst>
                <a:path w="1359" h="1242" extrusionOk="0">
                  <a:moveTo>
                    <a:pt x="677" y="1"/>
                  </a:moveTo>
                  <a:cubicBezTo>
                    <a:pt x="467" y="1"/>
                    <a:pt x="265" y="110"/>
                    <a:pt x="149" y="304"/>
                  </a:cubicBezTo>
                  <a:cubicBezTo>
                    <a:pt x="0" y="551"/>
                    <a:pt x="50" y="868"/>
                    <a:pt x="238" y="1057"/>
                  </a:cubicBezTo>
                  <a:lnTo>
                    <a:pt x="852" y="26"/>
                  </a:lnTo>
                  <a:cubicBezTo>
                    <a:pt x="794" y="9"/>
                    <a:pt x="736" y="1"/>
                    <a:pt x="677" y="1"/>
                  </a:cubicBezTo>
                  <a:close/>
                  <a:moveTo>
                    <a:pt x="1120" y="185"/>
                  </a:moveTo>
                  <a:lnTo>
                    <a:pt x="506" y="1215"/>
                  </a:lnTo>
                  <a:cubicBezTo>
                    <a:pt x="566" y="1233"/>
                    <a:pt x="627" y="1242"/>
                    <a:pt x="688" y="1242"/>
                  </a:cubicBezTo>
                  <a:cubicBezTo>
                    <a:pt x="896" y="1242"/>
                    <a:pt x="1094" y="1138"/>
                    <a:pt x="1209" y="938"/>
                  </a:cubicBezTo>
                  <a:cubicBezTo>
                    <a:pt x="1358" y="690"/>
                    <a:pt x="1319" y="383"/>
                    <a:pt x="1120" y="185"/>
                  </a:cubicBezTo>
                  <a:close/>
                </a:path>
              </a:pathLst>
            </a:custGeom>
            <a:solidFill>
              <a:srgbClr val="AEAD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7"/>
            <p:cNvSpPr/>
            <p:nvPr/>
          </p:nvSpPr>
          <p:spPr>
            <a:xfrm>
              <a:off x="6633522" y="1944234"/>
              <a:ext cx="83184" cy="75634"/>
            </a:xfrm>
            <a:custGeom>
              <a:avLst/>
              <a:gdLst/>
              <a:ahLst/>
              <a:cxnLst/>
              <a:rect l="l" t="t" r="r" b="b"/>
              <a:pathLst>
                <a:path w="1190" h="1082" extrusionOk="0">
                  <a:moveTo>
                    <a:pt x="596" y="0"/>
                  </a:moveTo>
                  <a:cubicBezTo>
                    <a:pt x="553" y="0"/>
                    <a:pt x="509" y="5"/>
                    <a:pt x="466" y="16"/>
                  </a:cubicBezTo>
                  <a:cubicBezTo>
                    <a:pt x="169" y="85"/>
                    <a:pt x="0" y="382"/>
                    <a:pt x="69" y="670"/>
                  </a:cubicBezTo>
                  <a:cubicBezTo>
                    <a:pt x="129" y="922"/>
                    <a:pt x="352" y="1082"/>
                    <a:pt x="594" y="1082"/>
                  </a:cubicBezTo>
                  <a:cubicBezTo>
                    <a:pt x="637" y="1082"/>
                    <a:pt x="680" y="1077"/>
                    <a:pt x="723" y="1066"/>
                  </a:cubicBezTo>
                  <a:cubicBezTo>
                    <a:pt x="1011" y="997"/>
                    <a:pt x="1189" y="699"/>
                    <a:pt x="1120" y="412"/>
                  </a:cubicBezTo>
                  <a:cubicBezTo>
                    <a:pt x="1052" y="160"/>
                    <a:pt x="836" y="0"/>
                    <a:pt x="596" y="0"/>
                  </a:cubicBezTo>
                  <a:close/>
                </a:path>
              </a:pathLst>
            </a:custGeom>
            <a:solidFill>
              <a:srgbClr val="AEAD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7"/>
            <p:cNvSpPr/>
            <p:nvPr/>
          </p:nvSpPr>
          <p:spPr>
            <a:xfrm>
              <a:off x="6479740" y="2084873"/>
              <a:ext cx="83184" cy="75844"/>
            </a:xfrm>
            <a:custGeom>
              <a:avLst/>
              <a:gdLst/>
              <a:ahLst/>
              <a:cxnLst/>
              <a:rect l="l" t="t" r="r" b="b"/>
              <a:pathLst>
                <a:path w="1190" h="1085" extrusionOk="0">
                  <a:moveTo>
                    <a:pt x="592" y="0"/>
                  </a:moveTo>
                  <a:cubicBezTo>
                    <a:pt x="550" y="0"/>
                    <a:pt x="508" y="5"/>
                    <a:pt x="466" y="15"/>
                  </a:cubicBezTo>
                  <a:cubicBezTo>
                    <a:pt x="169" y="94"/>
                    <a:pt x="1" y="391"/>
                    <a:pt x="70" y="679"/>
                  </a:cubicBezTo>
                  <a:cubicBezTo>
                    <a:pt x="128" y="920"/>
                    <a:pt x="347" y="1084"/>
                    <a:pt x="585" y="1084"/>
                  </a:cubicBezTo>
                  <a:cubicBezTo>
                    <a:pt x="631" y="1084"/>
                    <a:pt x="678" y="1078"/>
                    <a:pt x="724" y="1065"/>
                  </a:cubicBezTo>
                  <a:cubicBezTo>
                    <a:pt x="1021" y="996"/>
                    <a:pt x="1190" y="699"/>
                    <a:pt x="1120" y="411"/>
                  </a:cubicBezTo>
                  <a:cubicBezTo>
                    <a:pt x="1061" y="166"/>
                    <a:pt x="836" y="0"/>
                    <a:pt x="592" y="0"/>
                  </a:cubicBezTo>
                  <a:close/>
                </a:path>
              </a:pathLst>
            </a:custGeom>
            <a:solidFill>
              <a:srgbClr val="AEAD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7"/>
            <p:cNvSpPr/>
            <p:nvPr/>
          </p:nvSpPr>
          <p:spPr>
            <a:xfrm>
              <a:off x="4987288" y="2359091"/>
              <a:ext cx="83883" cy="75634"/>
            </a:xfrm>
            <a:custGeom>
              <a:avLst/>
              <a:gdLst/>
              <a:ahLst/>
              <a:cxnLst/>
              <a:rect l="l" t="t" r="r" b="b"/>
              <a:pathLst>
                <a:path w="1200" h="1082" extrusionOk="0">
                  <a:moveTo>
                    <a:pt x="591" y="1"/>
                  </a:moveTo>
                  <a:cubicBezTo>
                    <a:pt x="550" y="1"/>
                    <a:pt x="508" y="5"/>
                    <a:pt x="466" y="15"/>
                  </a:cubicBezTo>
                  <a:cubicBezTo>
                    <a:pt x="179" y="95"/>
                    <a:pt x="0" y="382"/>
                    <a:pt x="80" y="669"/>
                  </a:cubicBezTo>
                  <a:cubicBezTo>
                    <a:pt x="139" y="922"/>
                    <a:pt x="362" y="1081"/>
                    <a:pt x="603" y="1081"/>
                  </a:cubicBezTo>
                  <a:cubicBezTo>
                    <a:pt x="646" y="1081"/>
                    <a:pt x="690" y="1076"/>
                    <a:pt x="733" y="1066"/>
                  </a:cubicBezTo>
                  <a:cubicBezTo>
                    <a:pt x="1021" y="997"/>
                    <a:pt x="1199" y="699"/>
                    <a:pt x="1120" y="412"/>
                  </a:cubicBezTo>
                  <a:cubicBezTo>
                    <a:pt x="1061" y="167"/>
                    <a:pt x="835" y="1"/>
                    <a:pt x="591" y="1"/>
                  </a:cubicBezTo>
                  <a:close/>
                </a:path>
              </a:pathLst>
            </a:custGeom>
            <a:solidFill>
              <a:srgbClr val="AEAD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7"/>
            <p:cNvSpPr/>
            <p:nvPr/>
          </p:nvSpPr>
          <p:spPr>
            <a:xfrm>
              <a:off x="5189511" y="2410328"/>
              <a:ext cx="83883" cy="75564"/>
            </a:xfrm>
            <a:custGeom>
              <a:avLst/>
              <a:gdLst/>
              <a:ahLst/>
              <a:cxnLst/>
              <a:rect l="l" t="t" r="r" b="b"/>
              <a:pathLst>
                <a:path w="1200" h="1081" extrusionOk="0">
                  <a:moveTo>
                    <a:pt x="596" y="0"/>
                  </a:moveTo>
                  <a:cubicBezTo>
                    <a:pt x="553" y="0"/>
                    <a:pt x="510" y="5"/>
                    <a:pt x="466" y="16"/>
                  </a:cubicBezTo>
                  <a:cubicBezTo>
                    <a:pt x="179" y="85"/>
                    <a:pt x="0" y="383"/>
                    <a:pt x="70" y="670"/>
                  </a:cubicBezTo>
                  <a:cubicBezTo>
                    <a:pt x="138" y="915"/>
                    <a:pt x="357" y="1081"/>
                    <a:pt x="604" y="1081"/>
                  </a:cubicBezTo>
                  <a:cubicBezTo>
                    <a:pt x="647" y="1081"/>
                    <a:pt x="690" y="1076"/>
                    <a:pt x="734" y="1066"/>
                  </a:cubicBezTo>
                  <a:cubicBezTo>
                    <a:pt x="1021" y="987"/>
                    <a:pt x="1200" y="700"/>
                    <a:pt x="1120" y="412"/>
                  </a:cubicBezTo>
                  <a:cubicBezTo>
                    <a:pt x="1061" y="159"/>
                    <a:pt x="838" y="0"/>
                    <a:pt x="596" y="0"/>
                  </a:cubicBezTo>
                  <a:close/>
                </a:path>
              </a:pathLst>
            </a:custGeom>
            <a:solidFill>
              <a:srgbClr val="AEAD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7"/>
            <p:cNvSpPr/>
            <p:nvPr/>
          </p:nvSpPr>
          <p:spPr>
            <a:xfrm>
              <a:off x="4992181" y="2658683"/>
              <a:ext cx="2110278" cy="630937"/>
            </a:xfrm>
            <a:custGeom>
              <a:avLst/>
              <a:gdLst/>
              <a:ahLst/>
              <a:cxnLst/>
              <a:rect l="l" t="t" r="r" b="b"/>
              <a:pathLst>
                <a:path w="30189" h="9026" extrusionOk="0">
                  <a:moveTo>
                    <a:pt x="29803" y="0"/>
                  </a:moveTo>
                  <a:lnTo>
                    <a:pt x="0" y="7520"/>
                  </a:lnTo>
                  <a:lnTo>
                    <a:pt x="376" y="9026"/>
                  </a:lnTo>
                  <a:lnTo>
                    <a:pt x="30189" y="1506"/>
                  </a:lnTo>
                  <a:lnTo>
                    <a:pt x="29803" y="0"/>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7"/>
            <p:cNvSpPr/>
            <p:nvPr/>
          </p:nvSpPr>
          <p:spPr>
            <a:xfrm>
              <a:off x="4965829" y="2556838"/>
              <a:ext cx="2110348" cy="630308"/>
            </a:xfrm>
            <a:custGeom>
              <a:avLst/>
              <a:gdLst/>
              <a:ahLst/>
              <a:cxnLst/>
              <a:rect l="l" t="t" r="r" b="b"/>
              <a:pathLst>
                <a:path w="30190" h="9017" extrusionOk="0">
                  <a:moveTo>
                    <a:pt x="29813" y="0"/>
                  </a:moveTo>
                  <a:lnTo>
                    <a:pt x="1" y="7510"/>
                  </a:lnTo>
                  <a:lnTo>
                    <a:pt x="387" y="9016"/>
                  </a:lnTo>
                  <a:lnTo>
                    <a:pt x="30189" y="1506"/>
                  </a:lnTo>
                  <a:lnTo>
                    <a:pt x="29813" y="0"/>
                  </a:lnTo>
                  <a:close/>
                </a:path>
              </a:pathLst>
            </a:custGeom>
            <a:solidFill>
              <a:srgbClr val="FF63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7"/>
            <p:cNvSpPr/>
            <p:nvPr/>
          </p:nvSpPr>
          <p:spPr>
            <a:xfrm>
              <a:off x="4940175" y="2454295"/>
              <a:ext cx="2110348" cy="630308"/>
            </a:xfrm>
            <a:custGeom>
              <a:avLst/>
              <a:gdLst/>
              <a:ahLst/>
              <a:cxnLst/>
              <a:rect l="l" t="t" r="r" b="b"/>
              <a:pathLst>
                <a:path w="30190" h="9017" extrusionOk="0">
                  <a:moveTo>
                    <a:pt x="29813" y="1"/>
                  </a:moveTo>
                  <a:lnTo>
                    <a:pt x="1" y="7511"/>
                  </a:lnTo>
                  <a:lnTo>
                    <a:pt x="387" y="9017"/>
                  </a:lnTo>
                  <a:lnTo>
                    <a:pt x="30190" y="1507"/>
                  </a:lnTo>
                  <a:lnTo>
                    <a:pt x="29813" y="1"/>
                  </a:lnTo>
                  <a:close/>
                </a:path>
              </a:pathLst>
            </a:custGeom>
            <a:solidFill>
              <a:srgbClr val="9F1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7"/>
            <p:cNvSpPr/>
            <p:nvPr/>
          </p:nvSpPr>
          <p:spPr>
            <a:xfrm>
              <a:off x="5387540" y="2595703"/>
              <a:ext cx="1267537" cy="552927"/>
            </a:xfrm>
            <a:custGeom>
              <a:avLst/>
              <a:gdLst/>
              <a:ahLst/>
              <a:cxnLst/>
              <a:rect l="l" t="t" r="r" b="b"/>
              <a:pathLst>
                <a:path w="18133" h="7910" extrusionOk="0">
                  <a:moveTo>
                    <a:pt x="15571" y="0"/>
                  </a:moveTo>
                  <a:cubicBezTo>
                    <a:pt x="15386" y="0"/>
                    <a:pt x="15199" y="22"/>
                    <a:pt x="15012" y="69"/>
                  </a:cubicBezTo>
                  <a:lnTo>
                    <a:pt x="1993" y="3358"/>
                  </a:lnTo>
                  <a:cubicBezTo>
                    <a:pt x="754" y="3665"/>
                    <a:pt x="1" y="4924"/>
                    <a:pt x="308" y="6162"/>
                  </a:cubicBezTo>
                  <a:cubicBezTo>
                    <a:pt x="577" y="7209"/>
                    <a:pt x="1517" y="7909"/>
                    <a:pt x="2550" y="7909"/>
                  </a:cubicBezTo>
                  <a:cubicBezTo>
                    <a:pt x="2739" y="7909"/>
                    <a:pt x="2931" y="7886"/>
                    <a:pt x="3122" y="7837"/>
                  </a:cubicBezTo>
                  <a:lnTo>
                    <a:pt x="16141" y="4557"/>
                  </a:lnTo>
                  <a:cubicBezTo>
                    <a:pt x="17379" y="4240"/>
                    <a:pt x="18132" y="2991"/>
                    <a:pt x="17815" y="1753"/>
                  </a:cubicBezTo>
                  <a:cubicBezTo>
                    <a:pt x="17555" y="702"/>
                    <a:pt x="16609" y="0"/>
                    <a:pt x="15571" y="0"/>
                  </a:cubicBezTo>
                  <a:close/>
                </a:path>
              </a:pathLst>
            </a:custGeom>
            <a:solidFill>
              <a:srgbClr val="2525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7"/>
            <p:cNvSpPr/>
            <p:nvPr/>
          </p:nvSpPr>
          <p:spPr>
            <a:xfrm>
              <a:off x="6369647" y="2669867"/>
              <a:ext cx="197474" cy="179159"/>
            </a:xfrm>
            <a:custGeom>
              <a:avLst/>
              <a:gdLst/>
              <a:ahLst/>
              <a:cxnLst/>
              <a:rect l="l" t="t" r="r" b="b"/>
              <a:pathLst>
                <a:path w="2825" h="2563" extrusionOk="0">
                  <a:moveTo>
                    <a:pt x="1408" y="1"/>
                  </a:moveTo>
                  <a:cubicBezTo>
                    <a:pt x="1306" y="1"/>
                    <a:pt x="1203" y="13"/>
                    <a:pt x="1100" y="38"/>
                  </a:cubicBezTo>
                  <a:cubicBezTo>
                    <a:pt x="416" y="217"/>
                    <a:pt x="0" y="910"/>
                    <a:pt x="169" y="1593"/>
                  </a:cubicBezTo>
                  <a:cubicBezTo>
                    <a:pt x="321" y="2174"/>
                    <a:pt x="844" y="2562"/>
                    <a:pt x="1417" y="2562"/>
                  </a:cubicBezTo>
                  <a:cubicBezTo>
                    <a:pt x="1518" y="2562"/>
                    <a:pt x="1621" y="2550"/>
                    <a:pt x="1724" y="2525"/>
                  </a:cubicBezTo>
                  <a:cubicBezTo>
                    <a:pt x="2408" y="2357"/>
                    <a:pt x="2824" y="1653"/>
                    <a:pt x="2656" y="970"/>
                  </a:cubicBezTo>
                  <a:cubicBezTo>
                    <a:pt x="2504" y="388"/>
                    <a:pt x="1981" y="1"/>
                    <a:pt x="1408" y="1"/>
                  </a:cubicBez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7"/>
            <p:cNvSpPr/>
            <p:nvPr/>
          </p:nvSpPr>
          <p:spPr>
            <a:xfrm>
              <a:off x="6368948" y="2669937"/>
              <a:ext cx="198802" cy="179090"/>
            </a:xfrm>
            <a:custGeom>
              <a:avLst/>
              <a:gdLst/>
              <a:ahLst/>
              <a:cxnLst/>
              <a:rect l="l" t="t" r="r" b="b"/>
              <a:pathLst>
                <a:path w="2844" h="2562" extrusionOk="0">
                  <a:moveTo>
                    <a:pt x="1430" y="0"/>
                  </a:moveTo>
                  <a:cubicBezTo>
                    <a:pt x="868" y="0"/>
                    <a:pt x="353" y="369"/>
                    <a:pt x="189" y="929"/>
                  </a:cubicBezTo>
                  <a:cubicBezTo>
                    <a:pt x="1" y="1612"/>
                    <a:pt x="397" y="2316"/>
                    <a:pt x="1071" y="2514"/>
                  </a:cubicBezTo>
                  <a:cubicBezTo>
                    <a:pt x="1187" y="2546"/>
                    <a:pt x="1305" y="2562"/>
                    <a:pt x="1420" y="2562"/>
                  </a:cubicBezTo>
                  <a:cubicBezTo>
                    <a:pt x="1980" y="2562"/>
                    <a:pt x="2492" y="2199"/>
                    <a:pt x="2656" y="1632"/>
                  </a:cubicBezTo>
                  <a:cubicBezTo>
                    <a:pt x="2844" y="949"/>
                    <a:pt x="2448" y="245"/>
                    <a:pt x="1774" y="47"/>
                  </a:cubicBezTo>
                  <a:cubicBezTo>
                    <a:pt x="1659" y="15"/>
                    <a:pt x="1543" y="0"/>
                    <a:pt x="1430" y="0"/>
                  </a:cubicBez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7"/>
            <p:cNvSpPr/>
            <p:nvPr/>
          </p:nvSpPr>
          <p:spPr>
            <a:xfrm>
              <a:off x="6369647" y="2669867"/>
              <a:ext cx="197474" cy="179229"/>
            </a:xfrm>
            <a:custGeom>
              <a:avLst/>
              <a:gdLst/>
              <a:ahLst/>
              <a:cxnLst/>
              <a:rect l="l" t="t" r="r" b="b"/>
              <a:pathLst>
                <a:path w="2825" h="2564" extrusionOk="0">
                  <a:moveTo>
                    <a:pt x="1410" y="1"/>
                  </a:moveTo>
                  <a:cubicBezTo>
                    <a:pt x="1089" y="1"/>
                    <a:pt x="768" y="122"/>
                    <a:pt x="515" y="365"/>
                  </a:cubicBezTo>
                  <a:cubicBezTo>
                    <a:pt x="11" y="860"/>
                    <a:pt x="0" y="1663"/>
                    <a:pt x="496" y="2178"/>
                  </a:cubicBezTo>
                  <a:cubicBezTo>
                    <a:pt x="742" y="2435"/>
                    <a:pt x="1073" y="2563"/>
                    <a:pt x="1405" y="2563"/>
                  </a:cubicBezTo>
                  <a:cubicBezTo>
                    <a:pt x="1727" y="2563"/>
                    <a:pt x="2050" y="2442"/>
                    <a:pt x="2299" y="2198"/>
                  </a:cubicBezTo>
                  <a:cubicBezTo>
                    <a:pt x="2814" y="1712"/>
                    <a:pt x="2824" y="900"/>
                    <a:pt x="2329" y="395"/>
                  </a:cubicBezTo>
                  <a:cubicBezTo>
                    <a:pt x="2076" y="132"/>
                    <a:pt x="1744" y="1"/>
                    <a:pt x="1410" y="1"/>
                  </a:cubicBez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7"/>
            <p:cNvSpPr/>
            <p:nvPr/>
          </p:nvSpPr>
          <p:spPr>
            <a:xfrm>
              <a:off x="6369647" y="2669867"/>
              <a:ext cx="197474" cy="179159"/>
            </a:xfrm>
            <a:custGeom>
              <a:avLst/>
              <a:gdLst/>
              <a:ahLst/>
              <a:cxnLst/>
              <a:rect l="l" t="t" r="r" b="b"/>
              <a:pathLst>
                <a:path w="2825" h="2563" extrusionOk="0">
                  <a:moveTo>
                    <a:pt x="1408" y="1"/>
                  </a:moveTo>
                  <a:cubicBezTo>
                    <a:pt x="1306" y="1"/>
                    <a:pt x="1203" y="13"/>
                    <a:pt x="1100" y="38"/>
                  </a:cubicBezTo>
                  <a:cubicBezTo>
                    <a:pt x="416" y="217"/>
                    <a:pt x="0" y="910"/>
                    <a:pt x="169" y="1593"/>
                  </a:cubicBezTo>
                  <a:cubicBezTo>
                    <a:pt x="321" y="2174"/>
                    <a:pt x="844" y="2562"/>
                    <a:pt x="1417" y="2562"/>
                  </a:cubicBezTo>
                  <a:cubicBezTo>
                    <a:pt x="1518" y="2562"/>
                    <a:pt x="1621" y="2550"/>
                    <a:pt x="1724" y="2525"/>
                  </a:cubicBezTo>
                  <a:cubicBezTo>
                    <a:pt x="2408" y="2357"/>
                    <a:pt x="2824" y="1653"/>
                    <a:pt x="2656" y="970"/>
                  </a:cubicBezTo>
                  <a:cubicBezTo>
                    <a:pt x="2504" y="388"/>
                    <a:pt x="1981" y="1"/>
                    <a:pt x="1408" y="1"/>
                  </a:cubicBez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7"/>
            <p:cNvSpPr/>
            <p:nvPr/>
          </p:nvSpPr>
          <p:spPr>
            <a:xfrm>
              <a:off x="6368948" y="2669937"/>
              <a:ext cx="198802" cy="179090"/>
            </a:xfrm>
            <a:custGeom>
              <a:avLst/>
              <a:gdLst/>
              <a:ahLst/>
              <a:cxnLst/>
              <a:rect l="l" t="t" r="r" b="b"/>
              <a:pathLst>
                <a:path w="2844" h="2562" extrusionOk="0">
                  <a:moveTo>
                    <a:pt x="1430" y="0"/>
                  </a:moveTo>
                  <a:cubicBezTo>
                    <a:pt x="868" y="0"/>
                    <a:pt x="353" y="369"/>
                    <a:pt x="189" y="929"/>
                  </a:cubicBezTo>
                  <a:cubicBezTo>
                    <a:pt x="1" y="1612"/>
                    <a:pt x="397" y="2316"/>
                    <a:pt x="1071" y="2514"/>
                  </a:cubicBezTo>
                  <a:cubicBezTo>
                    <a:pt x="1187" y="2546"/>
                    <a:pt x="1305" y="2562"/>
                    <a:pt x="1420" y="2562"/>
                  </a:cubicBezTo>
                  <a:cubicBezTo>
                    <a:pt x="1980" y="2562"/>
                    <a:pt x="2492" y="2199"/>
                    <a:pt x="2656" y="1632"/>
                  </a:cubicBezTo>
                  <a:cubicBezTo>
                    <a:pt x="2844" y="949"/>
                    <a:pt x="2448" y="245"/>
                    <a:pt x="1774" y="47"/>
                  </a:cubicBezTo>
                  <a:cubicBezTo>
                    <a:pt x="1659" y="15"/>
                    <a:pt x="1543" y="0"/>
                    <a:pt x="1430" y="0"/>
                  </a:cubicBez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7"/>
            <p:cNvSpPr/>
            <p:nvPr/>
          </p:nvSpPr>
          <p:spPr>
            <a:xfrm>
              <a:off x="6472121" y="2826932"/>
              <a:ext cx="36070" cy="40963"/>
            </a:xfrm>
            <a:custGeom>
              <a:avLst/>
              <a:gdLst/>
              <a:ahLst/>
              <a:cxnLst/>
              <a:rect l="l" t="t" r="r" b="b"/>
              <a:pathLst>
                <a:path w="516" h="586" extrusionOk="0">
                  <a:moveTo>
                    <a:pt x="397" y="0"/>
                  </a:moveTo>
                  <a:lnTo>
                    <a:pt x="1" y="99"/>
                  </a:lnTo>
                  <a:lnTo>
                    <a:pt x="130" y="585"/>
                  </a:lnTo>
                  <a:lnTo>
                    <a:pt x="516" y="486"/>
                  </a:lnTo>
                  <a:lnTo>
                    <a:pt x="397" y="0"/>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7"/>
            <p:cNvSpPr/>
            <p:nvPr/>
          </p:nvSpPr>
          <p:spPr>
            <a:xfrm>
              <a:off x="6534473" y="2765979"/>
              <a:ext cx="42361" cy="36769"/>
            </a:xfrm>
            <a:custGeom>
              <a:avLst/>
              <a:gdLst/>
              <a:ahLst/>
              <a:cxnLst/>
              <a:rect l="l" t="t" r="r" b="b"/>
              <a:pathLst>
                <a:path w="606" h="526" extrusionOk="0">
                  <a:moveTo>
                    <a:pt x="119" y="0"/>
                  </a:moveTo>
                  <a:lnTo>
                    <a:pt x="0" y="387"/>
                  </a:lnTo>
                  <a:lnTo>
                    <a:pt x="486" y="526"/>
                  </a:lnTo>
                  <a:lnTo>
                    <a:pt x="605" y="139"/>
                  </a:lnTo>
                  <a:lnTo>
                    <a:pt x="119" y="0"/>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27"/>
            <p:cNvSpPr/>
            <p:nvPr/>
          </p:nvSpPr>
          <p:spPr>
            <a:xfrm>
              <a:off x="6510916" y="2673921"/>
              <a:ext cx="45087" cy="45017"/>
            </a:xfrm>
            <a:custGeom>
              <a:avLst/>
              <a:gdLst/>
              <a:ahLst/>
              <a:cxnLst/>
              <a:rect l="l" t="t" r="r" b="b"/>
              <a:pathLst>
                <a:path w="645" h="644" extrusionOk="0">
                  <a:moveTo>
                    <a:pt x="367" y="0"/>
                  </a:moveTo>
                  <a:lnTo>
                    <a:pt x="0" y="346"/>
                  </a:lnTo>
                  <a:lnTo>
                    <a:pt x="278" y="644"/>
                  </a:lnTo>
                  <a:lnTo>
                    <a:pt x="645" y="287"/>
                  </a:lnTo>
                  <a:lnTo>
                    <a:pt x="367" y="0"/>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27"/>
            <p:cNvSpPr/>
            <p:nvPr/>
          </p:nvSpPr>
          <p:spPr>
            <a:xfrm>
              <a:off x="6427804" y="2650994"/>
              <a:ext cx="36070" cy="40963"/>
            </a:xfrm>
            <a:custGeom>
              <a:avLst/>
              <a:gdLst/>
              <a:ahLst/>
              <a:cxnLst/>
              <a:rect l="l" t="t" r="r" b="b"/>
              <a:pathLst>
                <a:path w="516" h="586" extrusionOk="0">
                  <a:moveTo>
                    <a:pt x="397" y="1"/>
                  </a:moveTo>
                  <a:lnTo>
                    <a:pt x="0" y="100"/>
                  </a:lnTo>
                  <a:lnTo>
                    <a:pt x="130" y="586"/>
                  </a:lnTo>
                  <a:lnTo>
                    <a:pt x="516" y="487"/>
                  </a:lnTo>
                  <a:lnTo>
                    <a:pt x="397" y="1"/>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7"/>
            <p:cNvSpPr/>
            <p:nvPr/>
          </p:nvSpPr>
          <p:spPr>
            <a:xfrm>
              <a:off x="6359931" y="2716141"/>
              <a:ext cx="41592" cy="36769"/>
            </a:xfrm>
            <a:custGeom>
              <a:avLst/>
              <a:gdLst/>
              <a:ahLst/>
              <a:cxnLst/>
              <a:rect l="l" t="t" r="r" b="b"/>
              <a:pathLst>
                <a:path w="595" h="526" extrusionOk="0">
                  <a:moveTo>
                    <a:pt x="110" y="0"/>
                  </a:moveTo>
                  <a:lnTo>
                    <a:pt x="1" y="396"/>
                  </a:lnTo>
                  <a:lnTo>
                    <a:pt x="486" y="526"/>
                  </a:lnTo>
                  <a:lnTo>
                    <a:pt x="595" y="139"/>
                  </a:lnTo>
                  <a:lnTo>
                    <a:pt x="110" y="0"/>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7"/>
            <p:cNvSpPr/>
            <p:nvPr/>
          </p:nvSpPr>
          <p:spPr>
            <a:xfrm>
              <a:off x="6369647" y="2669867"/>
              <a:ext cx="197474" cy="179229"/>
            </a:xfrm>
            <a:custGeom>
              <a:avLst/>
              <a:gdLst/>
              <a:ahLst/>
              <a:cxnLst/>
              <a:rect l="l" t="t" r="r" b="b"/>
              <a:pathLst>
                <a:path w="2825" h="2564" extrusionOk="0">
                  <a:moveTo>
                    <a:pt x="1410" y="1"/>
                  </a:moveTo>
                  <a:cubicBezTo>
                    <a:pt x="1089" y="1"/>
                    <a:pt x="768" y="122"/>
                    <a:pt x="515" y="365"/>
                  </a:cubicBezTo>
                  <a:cubicBezTo>
                    <a:pt x="11" y="860"/>
                    <a:pt x="0" y="1663"/>
                    <a:pt x="496" y="2178"/>
                  </a:cubicBezTo>
                  <a:cubicBezTo>
                    <a:pt x="742" y="2435"/>
                    <a:pt x="1073" y="2563"/>
                    <a:pt x="1405" y="2563"/>
                  </a:cubicBezTo>
                  <a:cubicBezTo>
                    <a:pt x="1727" y="2563"/>
                    <a:pt x="2050" y="2442"/>
                    <a:pt x="2299" y="2198"/>
                  </a:cubicBezTo>
                  <a:cubicBezTo>
                    <a:pt x="2814" y="1712"/>
                    <a:pt x="2824" y="900"/>
                    <a:pt x="2329" y="395"/>
                  </a:cubicBezTo>
                  <a:cubicBezTo>
                    <a:pt x="2076" y="132"/>
                    <a:pt x="1744" y="1"/>
                    <a:pt x="1410" y="1"/>
                  </a:cubicBez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7"/>
            <p:cNvSpPr/>
            <p:nvPr/>
          </p:nvSpPr>
          <p:spPr>
            <a:xfrm>
              <a:off x="6380691" y="2800580"/>
              <a:ext cx="45157" cy="44388"/>
            </a:xfrm>
            <a:custGeom>
              <a:avLst/>
              <a:gdLst/>
              <a:ahLst/>
              <a:cxnLst/>
              <a:rect l="l" t="t" r="r" b="b"/>
              <a:pathLst>
                <a:path w="646" h="635" extrusionOk="0">
                  <a:moveTo>
                    <a:pt x="357" y="1"/>
                  </a:moveTo>
                  <a:lnTo>
                    <a:pt x="1" y="348"/>
                  </a:lnTo>
                  <a:lnTo>
                    <a:pt x="278" y="635"/>
                  </a:lnTo>
                  <a:lnTo>
                    <a:pt x="645" y="289"/>
                  </a:lnTo>
                  <a:lnTo>
                    <a:pt x="357" y="1"/>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7"/>
            <p:cNvSpPr/>
            <p:nvPr/>
          </p:nvSpPr>
          <p:spPr>
            <a:xfrm>
              <a:off x="6424379" y="2825534"/>
              <a:ext cx="37468" cy="42361"/>
            </a:xfrm>
            <a:custGeom>
              <a:avLst/>
              <a:gdLst/>
              <a:ahLst/>
              <a:cxnLst/>
              <a:rect l="l" t="t" r="r" b="b"/>
              <a:pathLst>
                <a:path w="536" h="606" extrusionOk="0">
                  <a:moveTo>
                    <a:pt x="149" y="0"/>
                  </a:moveTo>
                  <a:lnTo>
                    <a:pt x="0" y="486"/>
                  </a:lnTo>
                  <a:lnTo>
                    <a:pt x="397" y="605"/>
                  </a:lnTo>
                  <a:lnTo>
                    <a:pt x="535" y="119"/>
                  </a:lnTo>
                  <a:lnTo>
                    <a:pt x="149" y="0"/>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7"/>
            <p:cNvSpPr/>
            <p:nvPr/>
          </p:nvSpPr>
          <p:spPr>
            <a:xfrm>
              <a:off x="6508889" y="2802677"/>
              <a:ext cx="45017" cy="45087"/>
            </a:xfrm>
            <a:custGeom>
              <a:avLst/>
              <a:gdLst/>
              <a:ahLst/>
              <a:cxnLst/>
              <a:rect l="l" t="t" r="r" b="b"/>
              <a:pathLst>
                <a:path w="644" h="645" extrusionOk="0">
                  <a:moveTo>
                    <a:pt x="287" y="1"/>
                  </a:moveTo>
                  <a:lnTo>
                    <a:pt x="0" y="278"/>
                  </a:lnTo>
                  <a:lnTo>
                    <a:pt x="346" y="645"/>
                  </a:lnTo>
                  <a:lnTo>
                    <a:pt x="644" y="358"/>
                  </a:lnTo>
                  <a:lnTo>
                    <a:pt x="287" y="1"/>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7"/>
            <p:cNvSpPr/>
            <p:nvPr/>
          </p:nvSpPr>
          <p:spPr>
            <a:xfrm>
              <a:off x="6535871" y="2719566"/>
              <a:ext cx="40963" cy="36139"/>
            </a:xfrm>
            <a:custGeom>
              <a:avLst/>
              <a:gdLst/>
              <a:ahLst/>
              <a:cxnLst/>
              <a:rect l="l" t="t" r="r" b="b"/>
              <a:pathLst>
                <a:path w="586" h="517" extrusionOk="0">
                  <a:moveTo>
                    <a:pt x="486" y="1"/>
                  </a:moveTo>
                  <a:lnTo>
                    <a:pt x="0" y="129"/>
                  </a:lnTo>
                  <a:lnTo>
                    <a:pt x="99" y="516"/>
                  </a:lnTo>
                  <a:lnTo>
                    <a:pt x="585" y="397"/>
                  </a:lnTo>
                  <a:lnTo>
                    <a:pt x="486" y="1"/>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7"/>
            <p:cNvSpPr/>
            <p:nvPr/>
          </p:nvSpPr>
          <p:spPr>
            <a:xfrm>
              <a:off x="6474917" y="2651763"/>
              <a:ext cx="36769" cy="41592"/>
            </a:xfrm>
            <a:custGeom>
              <a:avLst/>
              <a:gdLst/>
              <a:ahLst/>
              <a:cxnLst/>
              <a:rect l="l" t="t" r="r" b="b"/>
              <a:pathLst>
                <a:path w="526" h="595" extrusionOk="0">
                  <a:moveTo>
                    <a:pt x="139" y="0"/>
                  </a:moveTo>
                  <a:lnTo>
                    <a:pt x="0" y="485"/>
                  </a:lnTo>
                  <a:lnTo>
                    <a:pt x="387" y="594"/>
                  </a:lnTo>
                  <a:lnTo>
                    <a:pt x="526" y="109"/>
                  </a:lnTo>
                  <a:lnTo>
                    <a:pt x="139" y="0"/>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7"/>
            <p:cNvSpPr/>
            <p:nvPr/>
          </p:nvSpPr>
          <p:spPr>
            <a:xfrm>
              <a:off x="6382788" y="2671754"/>
              <a:ext cx="45087" cy="45157"/>
            </a:xfrm>
            <a:custGeom>
              <a:avLst/>
              <a:gdLst/>
              <a:ahLst/>
              <a:cxnLst/>
              <a:rect l="l" t="t" r="r" b="b"/>
              <a:pathLst>
                <a:path w="645" h="646" extrusionOk="0">
                  <a:moveTo>
                    <a:pt x="298" y="1"/>
                  </a:moveTo>
                  <a:lnTo>
                    <a:pt x="1" y="278"/>
                  </a:lnTo>
                  <a:lnTo>
                    <a:pt x="347" y="645"/>
                  </a:lnTo>
                  <a:lnTo>
                    <a:pt x="644" y="358"/>
                  </a:lnTo>
                  <a:lnTo>
                    <a:pt x="298" y="1"/>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7"/>
            <p:cNvSpPr/>
            <p:nvPr/>
          </p:nvSpPr>
          <p:spPr>
            <a:xfrm>
              <a:off x="6369647" y="2669867"/>
              <a:ext cx="197474" cy="179159"/>
            </a:xfrm>
            <a:custGeom>
              <a:avLst/>
              <a:gdLst/>
              <a:ahLst/>
              <a:cxnLst/>
              <a:rect l="l" t="t" r="r" b="b"/>
              <a:pathLst>
                <a:path w="2825" h="2563" extrusionOk="0">
                  <a:moveTo>
                    <a:pt x="1411" y="1"/>
                  </a:moveTo>
                  <a:cubicBezTo>
                    <a:pt x="1309" y="1"/>
                    <a:pt x="1205" y="13"/>
                    <a:pt x="1100" y="38"/>
                  </a:cubicBezTo>
                  <a:cubicBezTo>
                    <a:pt x="416" y="206"/>
                    <a:pt x="0" y="900"/>
                    <a:pt x="169" y="1593"/>
                  </a:cubicBezTo>
                  <a:cubicBezTo>
                    <a:pt x="312" y="2174"/>
                    <a:pt x="834" y="2562"/>
                    <a:pt x="1407" y="2562"/>
                  </a:cubicBezTo>
                  <a:cubicBezTo>
                    <a:pt x="1509" y="2562"/>
                    <a:pt x="1612" y="2550"/>
                    <a:pt x="1715" y="2525"/>
                  </a:cubicBezTo>
                  <a:cubicBezTo>
                    <a:pt x="2408" y="2357"/>
                    <a:pt x="2824" y="1663"/>
                    <a:pt x="2656" y="979"/>
                  </a:cubicBezTo>
                  <a:cubicBezTo>
                    <a:pt x="2513" y="390"/>
                    <a:pt x="1990" y="1"/>
                    <a:pt x="1411" y="1"/>
                  </a:cubicBez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7"/>
            <p:cNvSpPr/>
            <p:nvPr/>
          </p:nvSpPr>
          <p:spPr>
            <a:xfrm>
              <a:off x="6418857" y="2714673"/>
              <a:ext cx="99051" cy="89964"/>
            </a:xfrm>
            <a:custGeom>
              <a:avLst/>
              <a:gdLst/>
              <a:ahLst/>
              <a:cxnLst/>
              <a:rect l="l" t="t" r="r" b="b"/>
              <a:pathLst>
                <a:path w="1417" h="1287" extrusionOk="0">
                  <a:moveTo>
                    <a:pt x="716" y="1"/>
                  </a:moveTo>
                  <a:cubicBezTo>
                    <a:pt x="663" y="1"/>
                    <a:pt x="609" y="7"/>
                    <a:pt x="555" y="21"/>
                  </a:cubicBezTo>
                  <a:cubicBezTo>
                    <a:pt x="208" y="100"/>
                    <a:pt x="0" y="447"/>
                    <a:pt x="79" y="794"/>
                  </a:cubicBezTo>
                  <a:cubicBezTo>
                    <a:pt x="155" y="1091"/>
                    <a:pt x="421" y="1286"/>
                    <a:pt x="713" y="1286"/>
                  </a:cubicBezTo>
                  <a:cubicBezTo>
                    <a:pt x="762" y="1286"/>
                    <a:pt x="812" y="1281"/>
                    <a:pt x="862" y="1269"/>
                  </a:cubicBezTo>
                  <a:cubicBezTo>
                    <a:pt x="1209" y="1181"/>
                    <a:pt x="1416" y="833"/>
                    <a:pt x="1328" y="487"/>
                  </a:cubicBezTo>
                  <a:cubicBezTo>
                    <a:pt x="1261" y="194"/>
                    <a:pt x="1003" y="1"/>
                    <a:pt x="716" y="1"/>
                  </a:cubicBezTo>
                  <a:close/>
                </a:path>
              </a:pathLst>
            </a:custGeom>
            <a:solidFill>
              <a:srgbClr val="FF63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7"/>
            <p:cNvSpPr/>
            <p:nvPr/>
          </p:nvSpPr>
          <p:spPr>
            <a:xfrm>
              <a:off x="6359931" y="2763183"/>
              <a:ext cx="40963" cy="36070"/>
            </a:xfrm>
            <a:custGeom>
              <a:avLst/>
              <a:gdLst/>
              <a:ahLst/>
              <a:cxnLst/>
              <a:rect l="l" t="t" r="r" b="b"/>
              <a:pathLst>
                <a:path w="586" h="516" extrusionOk="0">
                  <a:moveTo>
                    <a:pt x="486" y="1"/>
                  </a:moveTo>
                  <a:lnTo>
                    <a:pt x="1" y="130"/>
                  </a:lnTo>
                  <a:lnTo>
                    <a:pt x="90" y="516"/>
                  </a:lnTo>
                  <a:lnTo>
                    <a:pt x="585" y="397"/>
                  </a:lnTo>
                  <a:lnTo>
                    <a:pt x="486" y="1"/>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7"/>
            <p:cNvSpPr/>
            <p:nvPr/>
          </p:nvSpPr>
          <p:spPr>
            <a:xfrm>
              <a:off x="5578090" y="3052709"/>
              <a:ext cx="36070" cy="40963"/>
            </a:xfrm>
            <a:custGeom>
              <a:avLst/>
              <a:gdLst/>
              <a:ahLst/>
              <a:cxnLst/>
              <a:rect l="l" t="t" r="r" b="b"/>
              <a:pathLst>
                <a:path w="516" h="586" extrusionOk="0">
                  <a:moveTo>
                    <a:pt x="386" y="0"/>
                  </a:moveTo>
                  <a:lnTo>
                    <a:pt x="0" y="99"/>
                  </a:lnTo>
                  <a:lnTo>
                    <a:pt x="119" y="585"/>
                  </a:lnTo>
                  <a:lnTo>
                    <a:pt x="515" y="486"/>
                  </a:lnTo>
                  <a:lnTo>
                    <a:pt x="386" y="0"/>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7"/>
            <p:cNvSpPr/>
            <p:nvPr/>
          </p:nvSpPr>
          <p:spPr>
            <a:xfrm>
              <a:off x="5485891" y="3025728"/>
              <a:ext cx="45157" cy="45017"/>
            </a:xfrm>
            <a:custGeom>
              <a:avLst/>
              <a:gdLst/>
              <a:ahLst/>
              <a:cxnLst/>
              <a:rect l="l" t="t" r="r" b="b"/>
              <a:pathLst>
                <a:path w="646" h="644" extrusionOk="0">
                  <a:moveTo>
                    <a:pt x="368" y="0"/>
                  </a:moveTo>
                  <a:lnTo>
                    <a:pt x="1" y="357"/>
                  </a:lnTo>
                  <a:lnTo>
                    <a:pt x="278" y="644"/>
                  </a:lnTo>
                  <a:lnTo>
                    <a:pt x="645" y="287"/>
                  </a:lnTo>
                  <a:lnTo>
                    <a:pt x="368" y="0"/>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7"/>
            <p:cNvSpPr/>
            <p:nvPr/>
          </p:nvSpPr>
          <p:spPr>
            <a:xfrm>
              <a:off x="5465130" y="2941848"/>
              <a:ext cx="41662" cy="36838"/>
            </a:xfrm>
            <a:custGeom>
              <a:avLst/>
              <a:gdLst/>
              <a:ahLst/>
              <a:cxnLst/>
              <a:rect l="l" t="t" r="r" b="b"/>
              <a:pathLst>
                <a:path w="596" h="527" extrusionOk="0">
                  <a:moveTo>
                    <a:pt x="110" y="1"/>
                  </a:moveTo>
                  <a:lnTo>
                    <a:pt x="1" y="388"/>
                  </a:lnTo>
                  <a:lnTo>
                    <a:pt x="487" y="526"/>
                  </a:lnTo>
                  <a:lnTo>
                    <a:pt x="595" y="140"/>
                  </a:lnTo>
                  <a:lnTo>
                    <a:pt x="110" y="1"/>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27"/>
            <p:cNvSpPr/>
            <p:nvPr/>
          </p:nvSpPr>
          <p:spPr>
            <a:xfrm>
              <a:off x="5533004" y="2876771"/>
              <a:ext cx="36070" cy="40963"/>
            </a:xfrm>
            <a:custGeom>
              <a:avLst/>
              <a:gdLst/>
              <a:ahLst/>
              <a:cxnLst/>
              <a:rect l="l" t="t" r="r" b="b"/>
              <a:pathLst>
                <a:path w="516" h="586" extrusionOk="0">
                  <a:moveTo>
                    <a:pt x="397" y="1"/>
                  </a:moveTo>
                  <a:lnTo>
                    <a:pt x="1" y="100"/>
                  </a:lnTo>
                  <a:lnTo>
                    <a:pt x="130" y="586"/>
                  </a:lnTo>
                  <a:lnTo>
                    <a:pt x="516" y="487"/>
                  </a:lnTo>
                  <a:lnTo>
                    <a:pt x="397" y="1"/>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7"/>
            <p:cNvSpPr/>
            <p:nvPr/>
          </p:nvSpPr>
          <p:spPr>
            <a:xfrm>
              <a:off x="5616116" y="2899628"/>
              <a:ext cx="45087" cy="44458"/>
            </a:xfrm>
            <a:custGeom>
              <a:avLst/>
              <a:gdLst/>
              <a:ahLst/>
              <a:cxnLst/>
              <a:rect l="l" t="t" r="r" b="b"/>
              <a:pathLst>
                <a:path w="645" h="636" extrusionOk="0">
                  <a:moveTo>
                    <a:pt x="368" y="1"/>
                  </a:moveTo>
                  <a:lnTo>
                    <a:pt x="1" y="347"/>
                  </a:lnTo>
                  <a:lnTo>
                    <a:pt x="278" y="635"/>
                  </a:lnTo>
                  <a:lnTo>
                    <a:pt x="645" y="288"/>
                  </a:lnTo>
                  <a:lnTo>
                    <a:pt x="368" y="1"/>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7"/>
            <p:cNvSpPr/>
            <p:nvPr/>
          </p:nvSpPr>
          <p:spPr>
            <a:xfrm>
              <a:off x="5474147" y="2895364"/>
              <a:ext cx="198802" cy="179369"/>
            </a:xfrm>
            <a:custGeom>
              <a:avLst/>
              <a:gdLst/>
              <a:ahLst/>
              <a:cxnLst/>
              <a:rect l="l" t="t" r="r" b="b"/>
              <a:pathLst>
                <a:path w="2844" h="2566" extrusionOk="0">
                  <a:moveTo>
                    <a:pt x="1417" y="1"/>
                  </a:moveTo>
                  <a:cubicBezTo>
                    <a:pt x="860" y="1"/>
                    <a:pt x="352" y="369"/>
                    <a:pt x="189" y="934"/>
                  </a:cubicBezTo>
                  <a:cubicBezTo>
                    <a:pt x="1" y="1617"/>
                    <a:pt x="397" y="2321"/>
                    <a:pt x="1071" y="2519"/>
                  </a:cubicBezTo>
                  <a:cubicBezTo>
                    <a:pt x="1186" y="2551"/>
                    <a:pt x="1301" y="2566"/>
                    <a:pt x="1415" y="2566"/>
                  </a:cubicBezTo>
                  <a:cubicBezTo>
                    <a:pt x="1977" y="2566"/>
                    <a:pt x="2491" y="2197"/>
                    <a:pt x="2656" y="1637"/>
                  </a:cubicBezTo>
                  <a:cubicBezTo>
                    <a:pt x="2844" y="954"/>
                    <a:pt x="2448" y="240"/>
                    <a:pt x="1774" y="52"/>
                  </a:cubicBezTo>
                  <a:cubicBezTo>
                    <a:pt x="1655" y="17"/>
                    <a:pt x="1535" y="1"/>
                    <a:pt x="1417" y="1"/>
                  </a:cubicBez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7"/>
            <p:cNvSpPr/>
            <p:nvPr/>
          </p:nvSpPr>
          <p:spPr>
            <a:xfrm>
              <a:off x="5640372" y="2991757"/>
              <a:ext cx="41662" cy="36769"/>
            </a:xfrm>
            <a:custGeom>
              <a:avLst/>
              <a:gdLst/>
              <a:ahLst/>
              <a:cxnLst/>
              <a:rect l="l" t="t" r="r" b="b"/>
              <a:pathLst>
                <a:path w="596" h="526" extrusionOk="0">
                  <a:moveTo>
                    <a:pt x="109" y="0"/>
                  </a:moveTo>
                  <a:lnTo>
                    <a:pt x="1" y="387"/>
                  </a:lnTo>
                  <a:lnTo>
                    <a:pt x="486" y="526"/>
                  </a:lnTo>
                  <a:lnTo>
                    <a:pt x="595" y="139"/>
                  </a:lnTo>
                  <a:lnTo>
                    <a:pt x="109" y="0"/>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7"/>
            <p:cNvSpPr/>
            <p:nvPr/>
          </p:nvSpPr>
          <p:spPr>
            <a:xfrm>
              <a:off x="5614718" y="3027755"/>
              <a:ext cx="45157" cy="44388"/>
            </a:xfrm>
            <a:custGeom>
              <a:avLst/>
              <a:gdLst/>
              <a:ahLst/>
              <a:cxnLst/>
              <a:rect l="l" t="t" r="r" b="b"/>
              <a:pathLst>
                <a:path w="646" h="635" extrusionOk="0">
                  <a:moveTo>
                    <a:pt x="288" y="1"/>
                  </a:moveTo>
                  <a:lnTo>
                    <a:pt x="1" y="278"/>
                  </a:lnTo>
                  <a:lnTo>
                    <a:pt x="348" y="635"/>
                  </a:lnTo>
                  <a:lnTo>
                    <a:pt x="645" y="357"/>
                  </a:lnTo>
                  <a:lnTo>
                    <a:pt x="288" y="1"/>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7"/>
            <p:cNvSpPr/>
            <p:nvPr/>
          </p:nvSpPr>
          <p:spPr>
            <a:xfrm>
              <a:off x="5530977" y="3052010"/>
              <a:ext cx="36699" cy="41662"/>
            </a:xfrm>
            <a:custGeom>
              <a:avLst/>
              <a:gdLst/>
              <a:ahLst/>
              <a:cxnLst/>
              <a:rect l="l" t="t" r="r" b="b"/>
              <a:pathLst>
                <a:path w="525" h="596" extrusionOk="0">
                  <a:moveTo>
                    <a:pt x="129" y="1"/>
                  </a:moveTo>
                  <a:lnTo>
                    <a:pt x="0" y="486"/>
                  </a:lnTo>
                  <a:lnTo>
                    <a:pt x="386" y="595"/>
                  </a:lnTo>
                  <a:lnTo>
                    <a:pt x="525" y="109"/>
                  </a:lnTo>
                  <a:lnTo>
                    <a:pt x="129" y="1"/>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7"/>
            <p:cNvSpPr/>
            <p:nvPr/>
          </p:nvSpPr>
          <p:spPr>
            <a:xfrm>
              <a:off x="5465130" y="2989729"/>
              <a:ext cx="40963" cy="36070"/>
            </a:xfrm>
            <a:custGeom>
              <a:avLst/>
              <a:gdLst/>
              <a:ahLst/>
              <a:cxnLst/>
              <a:rect l="l" t="t" r="r" b="b"/>
              <a:pathLst>
                <a:path w="586" h="516" extrusionOk="0">
                  <a:moveTo>
                    <a:pt x="487" y="0"/>
                  </a:moveTo>
                  <a:lnTo>
                    <a:pt x="1" y="119"/>
                  </a:lnTo>
                  <a:lnTo>
                    <a:pt x="100" y="515"/>
                  </a:lnTo>
                  <a:lnTo>
                    <a:pt x="586" y="386"/>
                  </a:lnTo>
                  <a:lnTo>
                    <a:pt x="487" y="0"/>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7"/>
            <p:cNvSpPr/>
            <p:nvPr/>
          </p:nvSpPr>
          <p:spPr>
            <a:xfrm>
              <a:off x="5487289" y="2897531"/>
              <a:ext cx="45157" cy="45157"/>
            </a:xfrm>
            <a:custGeom>
              <a:avLst/>
              <a:gdLst/>
              <a:ahLst/>
              <a:cxnLst/>
              <a:rect l="l" t="t" r="r" b="b"/>
              <a:pathLst>
                <a:path w="646" h="646" extrusionOk="0">
                  <a:moveTo>
                    <a:pt x="298" y="1"/>
                  </a:moveTo>
                  <a:lnTo>
                    <a:pt x="1" y="289"/>
                  </a:lnTo>
                  <a:lnTo>
                    <a:pt x="357" y="645"/>
                  </a:lnTo>
                  <a:lnTo>
                    <a:pt x="645" y="368"/>
                  </a:lnTo>
                  <a:lnTo>
                    <a:pt x="298" y="1"/>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7"/>
            <p:cNvSpPr/>
            <p:nvPr/>
          </p:nvSpPr>
          <p:spPr>
            <a:xfrm>
              <a:off x="5579418" y="2876771"/>
              <a:ext cx="36769" cy="41662"/>
            </a:xfrm>
            <a:custGeom>
              <a:avLst/>
              <a:gdLst/>
              <a:ahLst/>
              <a:cxnLst/>
              <a:rect l="l" t="t" r="r" b="b"/>
              <a:pathLst>
                <a:path w="526" h="596" extrusionOk="0">
                  <a:moveTo>
                    <a:pt x="140" y="1"/>
                  </a:moveTo>
                  <a:lnTo>
                    <a:pt x="1" y="487"/>
                  </a:lnTo>
                  <a:lnTo>
                    <a:pt x="397" y="595"/>
                  </a:lnTo>
                  <a:lnTo>
                    <a:pt x="526" y="110"/>
                  </a:lnTo>
                  <a:lnTo>
                    <a:pt x="140" y="1"/>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27"/>
            <p:cNvSpPr/>
            <p:nvPr/>
          </p:nvSpPr>
          <p:spPr>
            <a:xfrm>
              <a:off x="5474846" y="2895364"/>
              <a:ext cx="197474" cy="179090"/>
            </a:xfrm>
            <a:custGeom>
              <a:avLst/>
              <a:gdLst/>
              <a:ahLst/>
              <a:cxnLst/>
              <a:rect l="l" t="t" r="r" b="b"/>
              <a:pathLst>
                <a:path w="2825" h="2562" extrusionOk="0">
                  <a:moveTo>
                    <a:pt x="1414" y="1"/>
                  </a:moveTo>
                  <a:cubicBezTo>
                    <a:pt x="1308" y="1"/>
                    <a:pt x="1199" y="14"/>
                    <a:pt x="1090" y="42"/>
                  </a:cubicBezTo>
                  <a:cubicBezTo>
                    <a:pt x="407" y="221"/>
                    <a:pt x="0" y="914"/>
                    <a:pt x="169" y="1597"/>
                  </a:cubicBezTo>
                  <a:cubicBezTo>
                    <a:pt x="319" y="2181"/>
                    <a:pt x="834" y="2561"/>
                    <a:pt x="1406" y="2561"/>
                  </a:cubicBezTo>
                  <a:cubicBezTo>
                    <a:pt x="1514" y="2561"/>
                    <a:pt x="1624" y="2547"/>
                    <a:pt x="1735" y="2519"/>
                  </a:cubicBezTo>
                  <a:cubicBezTo>
                    <a:pt x="2418" y="2350"/>
                    <a:pt x="2824" y="1647"/>
                    <a:pt x="2656" y="963"/>
                  </a:cubicBezTo>
                  <a:cubicBezTo>
                    <a:pt x="2505" y="387"/>
                    <a:pt x="1989" y="1"/>
                    <a:pt x="1414" y="1"/>
                  </a:cubicBez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27"/>
            <p:cNvSpPr/>
            <p:nvPr/>
          </p:nvSpPr>
          <p:spPr>
            <a:xfrm>
              <a:off x="5524057" y="2940030"/>
              <a:ext cx="99051" cy="89964"/>
            </a:xfrm>
            <a:custGeom>
              <a:avLst/>
              <a:gdLst/>
              <a:ahLst/>
              <a:cxnLst/>
              <a:rect l="l" t="t" r="r" b="b"/>
              <a:pathLst>
                <a:path w="1417" h="1287" extrusionOk="0">
                  <a:moveTo>
                    <a:pt x="698" y="0"/>
                  </a:moveTo>
                  <a:cubicBezTo>
                    <a:pt x="647" y="0"/>
                    <a:pt x="596" y="6"/>
                    <a:pt x="545" y="17"/>
                  </a:cubicBezTo>
                  <a:cubicBezTo>
                    <a:pt x="208" y="106"/>
                    <a:pt x="0" y="463"/>
                    <a:pt x="89" y="800"/>
                  </a:cubicBezTo>
                  <a:cubicBezTo>
                    <a:pt x="165" y="1093"/>
                    <a:pt x="423" y="1286"/>
                    <a:pt x="710" y="1286"/>
                  </a:cubicBezTo>
                  <a:cubicBezTo>
                    <a:pt x="764" y="1286"/>
                    <a:pt x="818" y="1280"/>
                    <a:pt x="872" y="1266"/>
                  </a:cubicBezTo>
                  <a:cubicBezTo>
                    <a:pt x="1209" y="1176"/>
                    <a:pt x="1417" y="830"/>
                    <a:pt x="1328" y="483"/>
                  </a:cubicBezTo>
                  <a:cubicBezTo>
                    <a:pt x="1252" y="188"/>
                    <a:pt x="989" y="0"/>
                    <a:pt x="698" y="0"/>
                  </a:cubicBezTo>
                  <a:close/>
                </a:path>
              </a:pathLst>
            </a:custGeom>
            <a:solidFill>
              <a:srgbClr val="FF63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7"/>
            <p:cNvSpPr/>
            <p:nvPr/>
          </p:nvSpPr>
          <p:spPr>
            <a:xfrm>
              <a:off x="5641071" y="2944644"/>
              <a:ext cx="40963" cy="36070"/>
            </a:xfrm>
            <a:custGeom>
              <a:avLst/>
              <a:gdLst/>
              <a:ahLst/>
              <a:cxnLst/>
              <a:rect l="l" t="t" r="r" b="b"/>
              <a:pathLst>
                <a:path w="586" h="516" extrusionOk="0">
                  <a:moveTo>
                    <a:pt x="486" y="1"/>
                  </a:moveTo>
                  <a:lnTo>
                    <a:pt x="0" y="119"/>
                  </a:lnTo>
                  <a:lnTo>
                    <a:pt x="99" y="516"/>
                  </a:lnTo>
                  <a:lnTo>
                    <a:pt x="585" y="387"/>
                  </a:lnTo>
                  <a:lnTo>
                    <a:pt x="486" y="1"/>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7"/>
            <p:cNvSpPr/>
            <p:nvPr/>
          </p:nvSpPr>
          <p:spPr>
            <a:xfrm>
              <a:off x="5852311" y="2748714"/>
              <a:ext cx="331756" cy="250040"/>
            </a:xfrm>
            <a:custGeom>
              <a:avLst/>
              <a:gdLst/>
              <a:ahLst/>
              <a:cxnLst/>
              <a:rect l="l" t="t" r="r" b="b"/>
              <a:pathLst>
                <a:path w="4746" h="3577" extrusionOk="0">
                  <a:moveTo>
                    <a:pt x="4083" y="0"/>
                  </a:moveTo>
                  <a:lnTo>
                    <a:pt x="0" y="1020"/>
                  </a:lnTo>
                  <a:cubicBezTo>
                    <a:pt x="208" y="1397"/>
                    <a:pt x="367" y="1793"/>
                    <a:pt x="476" y="2219"/>
                  </a:cubicBezTo>
                  <a:cubicBezTo>
                    <a:pt x="585" y="2675"/>
                    <a:pt x="635" y="3131"/>
                    <a:pt x="604" y="3576"/>
                  </a:cubicBezTo>
                  <a:lnTo>
                    <a:pt x="4746" y="2536"/>
                  </a:lnTo>
                  <a:cubicBezTo>
                    <a:pt x="4508" y="2140"/>
                    <a:pt x="4330" y="1704"/>
                    <a:pt x="4211" y="1238"/>
                  </a:cubicBezTo>
                  <a:cubicBezTo>
                    <a:pt x="4112" y="822"/>
                    <a:pt x="4072" y="406"/>
                    <a:pt x="4083" y="0"/>
                  </a:cubicBezTo>
                  <a:close/>
                </a:path>
              </a:pathLst>
            </a:custGeom>
            <a:solidFill>
              <a:srgbClr val="9F1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27"/>
            <p:cNvSpPr/>
            <p:nvPr/>
          </p:nvSpPr>
          <p:spPr>
            <a:xfrm>
              <a:off x="5627230" y="2126743"/>
              <a:ext cx="472399" cy="236969"/>
            </a:xfrm>
            <a:custGeom>
              <a:avLst/>
              <a:gdLst/>
              <a:ahLst/>
              <a:cxnLst/>
              <a:rect l="l" t="t" r="r" b="b"/>
              <a:pathLst>
                <a:path w="6758" h="3390" extrusionOk="0">
                  <a:moveTo>
                    <a:pt x="6301" y="1"/>
                  </a:moveTo>
                  <a:lnTo>
                    <a:pt x="0" y="1586"/>
                  </a:lnTo>
                  <a:lnTo>
                    <a:pt x="456" y="3389"/>
                  </a:lnTo>
                  <a:lnTo>
                    <a:pt x="6757" y="1804"/>
                  </a:lnTo>
                  <a:lnTo>
                    <a:pt x="6301" y="1"/>
                  </a:lnTo>
                  <a:close/>
                </a:path>
              </a:pathLst>
            </a:custGeom>
            <a:solidFill>
              <a:srgbClr val="AEAD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7"/>
            <p:cNvSpPr/>
            <p:nvPr/>
          </p:nvSpPr>
          <p:spPr>
            <a:xfrm>
              <a:off x="5785136" y="2453806"/>
              <a:ext cx="2002978" cy="1337579"/>
            </a:xfrm>
            <a:custGeom>
              <a:avLst/>
              <a:gdLst/>
              <a:ahLst/>
              <a:cxnLst/>
              <a:rect l="l" t="t" r="r" b="b"/>
              <a:pathLst>
                <a:path w="28654" h="19135" extrusionOk="0">
                  <a:moveTo>
                    <a:pt x="5851" y="0"/>
                  </a:moveTo>
                  <a:cubicBezTo>
                    <a:pt x="5832" y="0"/>
                    <a:pt x="5814" y="3"/>
                    <a:pt x="5796" y="8"/>
                  </a:cubicBezTo>
                  <a:cubicBezTo>
                    <a:pt x="3260" y="801"/>
                    <a:pt x="0" y="3506"/>
                    <a:pt x="1913" y="6419"/>
                  </a:cubicBezTo>
                  <a:cubicBezTo>
                    <a:pt x="2842" y="7826"/>
                    <a:pt x="4746" y="8013"/>
                    <a:pt x="6511" y="8013"/>
                  </a:cubicBezTo>
                  <a:cubicBezTo>
                    <a:pt x="7059" y="8013"/>
                    <a:pt x="7594" y="7995"/>
                    <a:pt x="8082" y="7990"/>
                  </a:cubicBezTo>
                  <a:lnTo>
                    <a:pt x="8082" y="7990"/>
                  </a:lnTo>
                  <a:cubicBezTo>
                    <a:pt x="7757" y="10456"/>
                    <a:pt x="4170" y="13565"/>
                    <a:pt x="7272" y="15435"/>
                  </a:cubicBezTo>
                  <a:cubicBezTo>
                    <a:pt x="7901" y="15813"/>
                    <a:pt x="8530" y="15963"/>
                    <a:pt x="9153" y="15963"/>
                  </a:cubicBezTo>
                  <a:cubicBezTo>
                    <a:pt x="10571" y="15963"/>
                    <a:pt x="11962" y="15186"/>
                    <a:pt x="13276" y="14553"/>
                  </a:cubicBezTo>
                  <a:cubicBezTo>
                    <a:pt x="13844" y="14279"/>
                    <a:pt x="14420" y="14086"/>
                    <a:pt x="15048" y="14086"/>
                  </a:cubicBezTo>
                  <a:cubicBezTo>
                    <a:pt x="15078" y="14086"/>
                    <a:pt x="15109" y="14086"/>
                    <a:pt x="15139" y="14087"/>
                  </a:cubicBezTo>
                  <a:cubicBezTo>
                    <a:pt x="15843" y="14117"/>
                    <a:pt x="16200" y="15137"/>
                    <a:pt x="16457" y="15642"/>
                  </a:cubicBezTo>
                  <a:cubicBezTo>
                    <a:pt x="16933" y="16564"/>
                    <a:pt x="17508" y="17327"/>
                    <a:pt x="18310" y="17991"/>
                  </a:cubicBezTo>
                  <a:cubicBezTo>
                    <a:pt x="19282" y="18792"/>
                    <a:pt x="20492" y="19134"/>
                    <a:pt x="21717" y="19134"/>
                  </a:cubicBezTo>
                  <a:cubicBezTo>
                    <a:pt x="22553" y="19134"/>
                    <a:pt x="23396" y="18975"/>
                    <a:pt x="24175" y="18694"/>
                  </a:cubicBezTo>
                  <a:cubicBezTo>
                    <a:pt x="26018" y="18031"/>
                    <a:pt x="25364" y="16267"/>
                    <a:pt x="24710" y="14949"/>
                  </a:cubicBezTo>
                  <a:cubicBezTo>
                    <a:pt x="24205" y="13929"/>
                    <a:pt x="23452" y="12829"/>
                    <a:pt x="24135" y="11709"/>
                  </a:cubicBezTo>
                  <a:cubicBezTo>
                    <a:pt x="24701" y="10788"/>
                    <a:pt x="25929" y="10292"/>
                    <a:pt x="26731" y="9609"/>
                  </a:cubicBezTo>
                  <a:cubicBezTo>
                    <a:pt x="28584" y="8033"/>
                    <a:pt x="28653" y="5437"/>
                    <a:pt x="27346" y="3545"/>
                  </a:cubicBezTo>
                  <a:cubicBezTo>
                    <a:pt x="27234" y="3386"/>
                    <a:pt x="26915" y="3220"/>
                    <a:pt x="26748" y="3220"/>
                  </a:cubicBezTo>
                  <a:cubicBezTo>
                    <a:pt x="26634" y="3220"/>
                    <a:pt x="26591" y="3297"/>
                    <a:pt x="26731" y="3506"/>
                  </a:cubicBezTo>
                  <a:cubicBezTo>
                    <a:pt x="28248" y="5695"/>
                    <a:pt x="27286" y="8143"/>
                    <a:pt x="25265" y="9559"/>
                  </a:cubicBezTo>
                  <a:cubicBezTo>
                    <a:pt x="23898" y="10520"/>
                    <a:pt x="22610" y="11382"/>
                    <a:pt x="23283" y="13225"/>
                  </a:cubicBezTo>
                  <a:cubicBezTo>
                    <a:pt x="23739" y="14464"/>
                    <a:pt x="25414" y="16346"/>
                    <a:pt x="24254" y="17595"/>
                  </a:cubicBezTo>
                  <a:cubicBezTo>
                    <a:pt x="23607" y="18275"/>
                    <a:pt x="22324" y="18425"/>
                    <a:pt x="21314" y="18425"/>
                  </a:cubicBezTo>
                  <a:cubicBezTo>
                    <a:pt x="21088" y="18425"/>
                    <a:pt x="20876" y="18418"/>
                    <a:pt x="20688" y="18407"/>
                  </a:cubicBezTo>
                  <a:cubicBezTo>
                    <a:pt x="19053" y="18317"/>
                    <a:pt x="17894" y="17247"/>
                    <a:pt x="17171" y="15860"/>
                  </a:cubicBezTo>
                  <a:cubicBezTo>
                    <a:pt x="16636" y="14840"/>
                    <a:pt x="16150" y="13830"/>
                    <a:pt x="14991" y="13433"/>
                  </a:cubicBezTo>
                  <a:cubicBezTo>
                    <a:pt x="14771" y="13360"/>
                    <a:pt x="14546" y="13327"/>
                    <a:pt x="14317" y="13327"/>
                  </a:cubicBezTo>
                  <a:cubicBezTo>
                    <a:pt x="12785" y="13327"/>
                    <a:pt x="11072" y="14778"/>
                    <a:pt x="9720" y="15157"/>
                  </a:cubicBezTo>
                  <a:cubicBezTo>
                    <a:pt x="9431" y="15237"/>
                    <a:pt x="9111" y="15281"/>
                    <a:pt x="8790" y="15281"/>
                  </a:cubicBezTo>
                  <a:cubicBezTo>
                    <a:pt x="7727" y="15281"/>
                    <a:pt x="6670" y="14800"/>
                    <a:pt x="6807" y="13582"/>
                  </a:cubicBezTo>
                  <a:cubicBezTo>
                    <a:pt x="6896" y="12809"/>
                    <a:pt x="7302" y="12036"/>
                    <a:pt x="7639" y="11353"/>
                  </a:cubicBezTo>
                  <a:cubicBezTo>
                    <a:pt x="8164" y="10283"/>
                    <a:pt x="8977" y="9074"/>
                    <a:pt x="8858" y="7826"/>
                  </a:cubicBezTo>
                  <a:cubicBezTo>
                    <a:pt x="8838" y="7588"/>
                    <a:pt x="8481" y="7291"/>
                    <a:pt x="8243" y="7280"/>
                  </a:cubicBezTo>
                  <a:cubicBezTo>
                    <a:pt x="8151" y="7277"/>
                    <a:pt x="8057" y="7276"/>
                    <a:pt x="7959" y="7276"/>
                  </a:cubicBezTo>
                  <a:cubicBezTo>
                    <a:pt x="7312" y="7276"/>
                    <a:pt x="6549" y="7329"/>
                    <a:pt x="5783" y="7329"/>
                  </a:cubicBezTo>
                  <a:cubicBezTo>
                    <a:pt x="4608" y="7329"/>
                    <a:pt x="3427" y="7205"/>
                    <a:pt x="2646" y="6577"/>
                  </a:cubicBezTo>
                  <a:cubicBezTo>
                    <a:pt x="1655" y="5785"/>
                    <a:pt x="2299" y="3812"/>
                    <a:pt x="2844" y="2991"/>
                  </a:cubicBezTo>
                  <a:cubicBezTo>
                    <a:pt x="3637" y="1821"/>
                    <a:pt x="5093" y="1118"/>
                    <a:pt x="6411" y="701"/>
                  </a:cubicBezTo>
                  <a:cubicBezTo>
                    <a:pt x="6690" y="618"/>
                    <a:pt x="6155" y="0"/>
                    <a:pt x="5851" y="0"/>
                  </a:cubicBezTo>
                  <a:close/>
                </a:path>
              </a:pathLst>
            </a:custGeom>
            <a:solidFill>
              <a:srgbClr val="2525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7"/>
            <p:cNvSpPr/>
            <p:nvPr/>
          </p:nvSpPr>
          <p:spPr>
            <a:xfrm>
              <a:off x="5596054" y="1085023"/>
              <a:ext cx="2723950" cy="1803827"/>
            </a:xfrm>
            <a:custGeom>
              <a:avLst/>
              <a:gdLst/>
              <a:ahLst/>
              <a:cxnLst/>
              <a:rect l="l" t="t" r="r" b="b"/>
              <a:pathLst>
                <a:path w="38968" h="25805" extrusionOk="0">
                  <a:moveTo>
                    <a:pt x="3183" y="0"/>
                  </a:moveTo>
                  <a:cubicBezTo>
                    <a:pt x="3040" y="0"/>
                    <a:pt x="2921" y="103"/>
                    <a:pt x="2903" y="240"/>
                  </a:cubicBezTo>
                  <a:lnTo>
                    <a:pt x="20" y="20413"/>
                  </a:lnTo>
                  <a:cubicBezTo>
                    <a:pt x="1" y="20561"/>
                    <a:pt x="100" y="20700"/>
                    <a:pt x="258" y="20730"/>
                  </a:cubicBezTo>
                  <a:lnTo>
                    <a:pt x="35748" y="25802"/>
                  </a:lnTo>
                  <a:cubicBezTo>
                    <a:pt x="35760" y="25804"/>
                    <a:pt x="35771" y="25805"/>
                    <a:pt x="35783" y="25805"/>
                  </a:cubicBezTo>
                  <a:cubicBezTo>
                    <a:pt x="35917" y="25805"/>
                    <a:pt x="36036" y="25701"/>
                    <a:pt x="36055" y="25565"/>
                  </a:cubicBezTo>
                  <a:lnTo>
                    <a:pt x="38938" y="5392"/>
                  </a:lnTo>
                  <a:cubicBezTo>
                    <a:pt x="38968" y="5243"/>
                    <a:pt x="38859" y="5095"/>
                    <a:pt x="38710" y="5075"/>
                  </a:cubicBezTo>
                  <a:lnTo>
                    <a:pt x="3220" y="3"/>
                  </a:lnTo>
                  <a:cubicBezTo>
                    <a:pt x="3208" y="1"/>
                    <a:pt x="3195" y="0"/>
                    <a:pt x="3183" y="0"/>
                  </a:cubicBezTo>
                  <a:close/>
                </a:path>
              </a:pathLst>
            </a:custGeom>
            <a:solidFill>
              <a:srgbClr val="3C3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27"/>
            <p:cNvSpPr/>
            <p:nvPr/>
          </p:nvSpPr>
          <p:spPr>
            <a:xfrm>
              <a:off x="5834276" y="1309542"/>
              <a:ext cx="2247496" cy="1354076"/>
            </a:xfrm>
            <a:custGeom>
              <a:avLst/>
              <a:gdLst/>
              <a:ahLst/>
              <a:cxnLst/>
              <a:rect l="l" t="t" r="r" b="b"/>
              <a:pathLst>
                <a:path w="32152" h="19371" extrusionOk="0">
                  <a:moveTo>
                    <a:pt x="3528" y="1"/>
                  </a:moveTo>
                  <a:cubicBezTo>
                    <a:pt x="3251" y="793"/>
                    <a:pt x="2547" y="1368"/>
                    <a:pt x="1725" y="1477"/>
                  </a:cubicBezTo>
                  <a:lnTo>
                    <a:pt x="1" y="13535"/>
                  </a:lnTo>
                  <a:cubicBezTo>
                    <a:pt x="763" y="13872"/>
                    <a:pt x="1289" y="14625"/>
                    <a:pt x="1318" y="15477"/>
                  </a:cubicBezTo>
                  <a:lnTo>
                    <a:pt x="28604" y="19370"/>
                  </a:lnTo>
                  <a:cubicBezTo>
                    <a:pt x="28882" y="18568"/>
                    <a:pt x="29595" y="17983"/>
                    <a:pt x="30427" y="17874"/>
                  </a:cubicBezTo>
                  <a:lnTo>
                    <a:pt x="32151" y="5826"/>
                  </a:lnTo>
                  <a:cubicBezTo>
                    <a:pt x="31389" y="5490"/>
                    <a:pt x="30863" y="4746"/>
                    <a:pt x="30824" y="3904"/>
                  </a:cubicBezTo>
                  <a:lnTo>
                    <a:pt x="352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7"/>
            <p:cNvSpPr/>
            <p:nvPr/>
          </p:nvSpPr>
          <p:spPr>
            <a:xfrm>
              <a:off x="5876497" y="2233621"/>
              <a:ext cx="1947616" cy="685252"/>
            </a:xfrm>
            <a:custGeom>
              <a:avLst/>
              <a:gdLst/>
              <a:ahLst/>
              <a:cxnLst/>
              <a:rect l="l" t="t" r="r" b="b"/>
              <a:pathLst>
                <a:path w="27862" h="9803" extrusionOk="0">
                  <a:moveTo>
                    <a:pt x="3121" y="1"/>
                  </a:moveTo>
                  <a:cubicBezTo>
                    <a:pt x="2875" y="1"/>
                    <a:pt x="2642" y="143"/>
                    <a:pt x="2528" y="364"/>
                  </a:cubicBezTo>
                  <a:lnTo>
                    <a:pt x="100" y="5040"/>
                  </a:lnTo>
                  <a:cubicBezTo>
                    <a:pt x="1" y="5239"/>
                    <a:pt x="1" y="5467"/>
                    <a:pt x="100" y="5655"/>
                  </a:cubicBezTo>
                  <a:cubicBezTo>
                    <a:pt x="199" y="5843"/>
                    <a:pt x="388" y="5982"/>
                    <a:pt x="595" y="6011"/>
                  </a:cubicBezTo>
                  <a:lnTo>
                    <a:pt x="27069" y="9796"/>
                  </a:lnTo>
                  <a:cubicBezTo>
                    <a:pt x="27100" y="9800"/>
                    <a:pt x="27130" y="9802"/>
                    <a:pt x="27161" y="9802"/>
                  </a:cubicBezTo>
                  <a:cubicBezTo>
                    <a:pt x="27347" y="9802"/>
                    <a:pt x="27526" y="9725"/>
                    <a:pt x="27654" y="9588"/>
                  </a:cubicBezTo>
                  <a:cubicBezTo>
                    <a:pt x="27793" y="9439"/>
                    <a:pt x="27862" y="9212"/>
                    <a:pt x="27822" y="9003"/>
                  </a:cubicBezTo>
                  <a:lnTo>
                    <a:pt x="26802" y="3832"/>
                  </a:lnTo>
                  <a:cubicBezTo>
                    <a:pt x="26742" y="3554"/>
                    <a:pt x="26524" y="3347"/>
                    <a:pt x="26247" y="3307"/>
                  </a:cubicBezTo>
                  <a:lnTo>
                    <a:pt x="3211" y="7"/>
                  </a:lnTo>
                  <a:cubicBezTo>
                    <a:pt x="3181" y="3"/>
                    <a:pt x="3151" y="1"/>
                    <a:pt x="3121" y="1"/>
                  </a:cubicBezTo>
                  <a:close/>
                </a:path>
              </a:pathLst>
            </a:custGeom>
            <a:solidFill>
              <a:srgbClr val="2525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7"/>
            <p:cNvSpPr/>
            <p:nvPr/>
          </p:nvSpPr>
          <p:spPr>
            <a:xfrm>
              <a:off x="8154424" y="1492960"/>
              <a:ext cx="94857" cy="86888"/>
            </a:xfrm>
            <a:custGeom>
              <a:avLst/>
              <a:gdLst/>
              <a:ahLst/>
              <a:cxnLst/>
              <a:rect l="l" t="t" r="r" b="b"/>
              <a:pathLst>
                <a:path w="1357" h="1243" extrusionOk="0">
                  <a:moveTo>
                    <a:pt x="675" y="1"/>
                  </a:moveTo>
                  <a:cubicBezTo>
                    <a:pt x="546" y="1"/>
                    <a:pt x="416" y="40"/>
                    <a:pt x="307" y="121"/>
                  </a:cubicBezTo>
                  <a:cubicBezTo>
                    <a:pt x="79" y="299"/>
                    <a:pt x="0" y="607"/>
                    <a:pt x="109" y="854"/>
                  </a:cubicBezTo>
                  <a:lnTo>
                    <a:pt x="1070" y="141"/>
                  </a:lnTo>
                  <a:cubicBezTo>
                    <a:pt x="956" y="48"/>
                    <a:pt x="816" y="1"/>
                    <a:pt x="675" y="1"/>
                  </a:cubicBezTo>
                  <a:close/>
                  <a:moveTo>
                    <a:pt x="1248" y="389"/>
                  </a:moveTo>
                  <a:lnTo>
                    <a:pt x="287" y="1102"/>
                  </a:lnTo>
                  <a:cubicBezTo>
                    <a:pt x="401" y="1195"/>
                    <a:pt x="541" y="1242"/>
                    <a:pt x="682" y="1242"/>
                  </a:cubicBezTo>
                  <a:cubicBezTo>
                    <a:pt x="811" y="1242"/>
                    <a:pt x="941" y="1202"/>
                    <a:pt x="1050" y="1122"/>
                  </a:cubicBezTo>
                  <a:cubicBezTo>
                    <a:pt x="1278" y="943"/>
                    <a:pt x="1357" y="636"/>
                    <a:pt x="1248" y="389"/>
                  </a:cubicBezTo>
                  <a:close/>
                </a:path>
              </a:pathLst>
            </a:custGeom>
            <a:solidFill>
              <a:srgbClr val="AEAD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7"/>
            <p:cNvSpPr/>
            <p:nvPr/>
          </p:nvSpPr>
          <p:spPr>
            <a:xfrm>
              <a:off x="5842595" y="1162612"/>
              <a:ext cx="94927" cy="86819"/>
            </a:xfrm>
            <a:custGeom>
              <a:avLst/>
              <a:gdLst/>
              <a:ahLst/>
              <a:cxnLst/>
              <a:rect l="l" t="t" r="r" b="b"/>
              <a:pathLst>
                <a:path w="1358" h="1242" extrusionOk="0">
                  <a:moveTo>
                    <a:pt x="669" y="1"/>
                  </a:moveTo>
                  <a:cubicBezTo>
                    <a:pt x="541" y="1"/>
                    <a:pt x="412" y="40"/>
                    <a:pt x="298" y="121"/>
                  </a:cubicBezTo>
                  <a:cubicBezTo>
                    <a:pt x="70" y="299"/>
                    <a:pt x="1" y="597"/>
                    <a:pt x="100" y="854"/>
                  </a:cubicBezTo>
                  <a:lnTo>
                    <a:pt x="1061" y="141"/>
                  </a:lnTo>
                  <a:cubicBezTo>
                    <a:pt x="947" y="48"/>
                    <a:pt x="809" y="1"/>
                    <a:pt x="669" y="1"/>
                  </a:cubicBezTo>
                  <a:close/>
                  <a:moveTo>
                    <a:pt x="1249" y="388"/>
                  </a:moveTo>
                  <a:lnTo>
                    <a:pt x="288" y="1102"/>
                  </a:lnTo>
                  <a:cubicBezTo>
                    <a:pt x="401" y="1195"/>
                    <a:pt x="540" y="1242"/>
                    <a:pt x="679" y="1242"/>
                  </a:cubicBezTo>
                  <a:cubicBezTo>
                    <a:pt x="808" y="1242"/>
                    <a:pt x="937" y="1202"/>
                    <a:pt x="1051" y="1121"/>
                  </a:cubicBezTo>
                  <a:cubicBezTo>
                    <a:pt x="1278" y="943"/>
                    <a:pt x="1358" y="636"/>
                    <a:pt x="1249" y="388"/>
                  </a:cubicBezTo>
                  <a:close/>
                </a:path>
              </a:pathLst>
            </a:custGeom>
            <a:solidFill>
              <a:srgbClr val="AEAD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7"/>
            <p:cNvSpPr/>
            <p:nvPr/>
          </p:nvSpPr>
          <p:spPr>
            <a:xfrm>
              <a:off x="7979882" y="2716700"/>
              <a:ext cx="94228" cy="86888"/>
            </a:xfrm>
            <a:custGeom>
              <a:avLst/>
              <a:gdLst/>
              <a:ahLst/>
              <a:cxnLst/>
              <a:rect l="l" t="t" r="r" b="b"/>
              <a:pathLst>
                <a:path w="1348" h="1243" extrusionOk="0">
                  <a:moveTo>
                    <a:pt x="669" y="1"/>
                  </a:moveTo>
                  <a:cubicBezTo>
                    <a:pt x="541" y="1"/>
                    <a:pt x="411" y="40"/>
                    <a:pt x="297" y="121"/>
                  </a:cubicBezTo>
                  <a:cubicBezTo>
                    <a:pt x="69" y="300"/>
                    <a:pt x="0" y="606"/>
                    <a:pt x="99" y="854"/>
                  </a:cubicBezTo>
                  <a:lnTo>
                    <a:pt x="1060" y="141"/>
                  </a:lnTo>
                  <a:cubicBezTo>
                    <a:pt x="946" y="48"/>
                    <a:pt x="808" y="1"/>
                    <a:pt x="669" y="1"/>
                  </a:cubicBezTo>
                  <a:close/>
                  <a:moveTo>
                    <a:pt x="1249" y="388"/>
                  </a:moveTo>
                  <a:lnTo>
                    <a:pt x="287" y="1102"/>
                  </a:lnTo>
                  <a:cubicBezTo>
                    <a:pt x="401" y="1195"/>
                    <a:pt x="539" y="1242"/>
                    <a:pt x="679" y="1242"/>
                  </a:cubicBezTo>
                  <a:cubicBezTo>
                    <a:pt x="807" y="1242"/>
                    <a:pt x="937" y="1202"/>
                    <a:pt x="1050" y="1122"/>
                  </a:cubicBezTo>
                  <a:cubicBezTo>
                    <a:pt x="1278" y="943"/>
                    <a:pt x="1348" y="636"/>
                    <a:pt x="1249" y="388"/>
                  </a:cubicBezTo>
                  <a:close/>
                </a:path>
              </a:pathLst>
            </a:custGeom>
            <a:solidFill>
              <a:srgbClr val="AEAD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7"/>
            <p:cNvSpPr/>
            <p:nvPr/>
          </p:nvSpPr>
          <p:spPr>
            <a:xfrm>
              <a:off x="5667353" y="2386282"/>
              <a:ext cx="94997" cy="86819"/>
            </a:xfrm>
            <a:custGeom>
              <a:avLst/>
              <a:gdLst/>
              <a:ahLst/>
              <a:cxnLst/>
              <a:rect l="l" t="t" r="r" b="b"/>
              <a:pathLst>
                <a:path w="1359" h="1242" extrusionOk="0">
                  <a:moveTo>
                    <a:pt x="681" y="1"/>
                  </a:moveTo>
                  <a:cubicBezTo>
                    <a:pt x="550" y="1"/>
                    <a:pt x="419" y="40"/>
                    <a:pt x="308" y="122"/>
                  </a:cubicBezTo>
                  <a:cubicBezTo>
                    <a:pt x="80" y="300"/>
                    <a:pt x="1" y="597"/>
                    <a:pt x="110" y="855"/>
                  </a:cubicBezTo>
                  <a:lnTo>
                    <a:pt x="1071" y="132"/>
                  </a:lnTo>
                  <a:cubicBezTo>
                    <a:pt x="959" y="45"/>
                    <a:pt x="820" y="1"/>
                    <a:pt x="681" y="1"/>
                  </a:cubicBezTo>
                  <a:close/>
                  <a:moveTo>
                    <a:pt x="1249" y="390"/>
                  </a:moveTo>
                  <a:lnTo>
                    <a:pt x="288" y="1103"/>
                  </a:lnTo>
                  <a:cubicBezTo>
                    <a:pt x="400" y="1195"/>
                    <a:pt x="538" y="1242"/>
                    <a:pt x="677" y="1242"/>
                  </a:cubicBezTo>
                  <a:cubicBezTo>
                    <a:pt x="808" y="1242"/>
                    <a:pt x="940" y="1199"/>
                    <a:pt x="1051" y="1113"/>
                  </a:cubicBezTo>
                  <a:cubicBezTo>
                    <a:pt x="1279" y="945"/>
                    <a:pt x="1358" y="637"/>
                    <a:pt x="1249" y="390"/>
                  </a:cubicBezTo>
                  <a:close/>
                </a:path>
              </a:pathLst>
            </a:custGeom>
            <a:solidFill>
              <a:srgbClr val="AEAD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27"/>
            <p:cNvSpPr/>
            <p:nvPr/>
          </p:nvSpPr>
          <p:spPr>
            <a:xfrm>
              <a:off x="5975616" y="2517694"/>
              <a:ext cx="81017" cy="75704"/>
            </a:xfrm>
            <a:custGeom>
              <a:avLst/>
              <a:gdLst/>
              <a:ahLst/>
              <a:cxnLst/>
              <a:rect l="l" t="t" r="r" b="b"/>
              <a:pathLst>
                <a:path w="1159" h="1083" extrusionOk="0">
                  <a:moveTo>
                    <a:pt x="584" y="1"/>
                  </a:moveTo>
                  <a:cubicBezTo>
                    <a:pt x="322" y="1"/>
                    <a:pt x="86" y="199"/>
                    <a:pt x="49" y="471"/>
                  </a:cubicBezTo>
                  <a:cubicBezTo>
                    <a:pt x="0" y="758"/>
                    <a:pt x="208" y="1036"/>
                    <a:pt x="505" y="1075"/>
                  </a:cubicBezTo>
                  <a:cubicBezTo>
                    <a:pt x="535" y="1080"/>
                    <a:pt x="564" y="1083"/>
                    <a:pt x="593" y="1083"/>
                  </a:cubicBezTo>
                  <a:cubicBezTo>
                    <a:pt x="855" y="1083"/>
                    <a:pt x="1084" y="887"/>
                    <a:pt x="1119" y="620"/>
                  </a:cubicBezTo>
                  <a:cubicBezTo>
                    <a:pt x="1159" y="322"/>
                    <a:pt x="951" y="55"/>
                    <a:pt x="654" y="5"/>
                  </a:cubicBezTo>
                  <a:cubicBezTo>
                    <a:pt x="630" y="2"/>
                    <a:pt x="607" y="1"/>
                    <a:pt x="584" y="1"/>
                  </a:cubicBezTo>
                  <a:close/>
                </a:path>
              </a:pathLst>
            </a:custGeom>
            <a:solidFill>
              <a:srgbClr val="AEAD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27"/>
            <p:cNvSpPr/>
            <p:nvPr/>
          </p:nvSpPr>
          <p:spPr>
            <a:xfrm>
              <a:off x="6171548" y="2445697"/>
              <a:ext cx="81156" cy="75704"/>
            </a:xfrm>
            <a:custGeom>
              <a:avLst/>
              <a:gdLst/>
              <a:ahLst/>
              <a:cxnLst/>
              <a:rect l="l" t="t" r="r" b="b"/>
              <a:pathLst>
                <a:path w="1161" h="1083" extrusionOk="0">
                  <a:moveTo>
                    <a:pt x="582" y="0"/>
                  </a:moveTo>
                  <a:cubicBezTo>
                    <a:pt x="315" y="0"/>
                    <a:pt x="86" y="198"/>
                    <a:pt x="40" y="471"/>
                  </a:cubicBezTo>
                  <a:cubicBezTo>
                    <a:pt x="1" y="758"/>
                    <a:pt x="209" y="1035"/>
                    <a:pt x="506" y="1075"/>
                  </a:cubicBezTo>
                  <a:cubicBezTo>
                    <a:pt x="535" y="1080"/>
                    <a:pt x="564" y="1082"/>
                    <a:pt x="592" y="1082"/>
                  </a:cubicBezTo>
                  <a:cubicBezTo>
                    <a:pt x="846" y="1082"/>
                    <a:pt x="1075" y="887"/>
                    <a:pt x="1110" y="619"/>
                  </a:cubicBezTo>
                  <a:cubicBezTo>
                    <a:pt x="1160" y="322"/>
                    <a:pt x="952" y="55"/>
                    <a:pt x="655" y="5"/>
                  </a:cubicBezTo>
                  <a:cubicBezTo>
                    <a:pt x="630" y="2"/>
                    <a:pt x="606" y="0"/>
                    <a:pt x="582" y="0"/>
                  </a:cubicBezTo>
                  <a:close/>
                </a:path>
              </a:pathLst>
            </a:custGeom>
            <a:solidFill>
              <a:srgbClr val="AEAD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7"/>
            <p:cNvSpPr/>
            <p:nvPr/>
          </p:nvSpPr>
          <p:spPr>
            <a:xfrm>
              <a:off x="7656381" y="2758011"/>
              <a:ext cx="80457" cy="75564"/>
            </a:xfrm>
            <a:custGeom>
              <a:avLst/>
              <a:gdLst/>
              <a:ahLst/>
              <a:cxnLst/>
              <a:rect l="l" t="t" r="r" b="b"/>
              <a:pathLst>
                <a:path w="1151" h="1081" extrusionOk="0">
                  <a:moveTo>
                    <a:pt x="579" y="1"/>
                  </a:moveTo>
                  <a:cubicBezTo>
                    <a:pt x="312" y="1"/>
                    <a:pt x="77" y="190"/>
                    <a:pt x="41" y="462"/>
                  </a:cubicBezTo>
                  <a:cubicBezTo>
                    <a:pt x="1" y="759"/>
                    <a:pt x="199" y="1036"/>
                    <a:pt x="496" y="1076"/>
                  </a:cubicBezTo>
                  <a:cubicBezTo>
                    <a:pt x="522" y="1079"/>
                    <a:pt x="547" y="1081"/>
                    <a:pt x="572" y="1081"/>
                  </a:cubicBezTo>
                  <a:cubicBezTo>
                    <a:pt x="839" y="1081"/>
                    <a:pt x="1074" y="892"/>
                    <a:pt x="1111" y="620"/>
                  </a:cubicBezTo>
                  <a:cubicBezTo>
                    <a:pt x="1150" y="323"/>
                    <a:pt x="943" y="45"/>
                    <a:pt x="655" y="6"/>
                  </a:cubicBezTo>
                  <a:cubicBezTo>
                    <a:pt x="629" y="2"/>
                    <a:pt x="604" y="1"/>
                    <a:pt x="579" y="1"/>
                  </a:cubicBezTo>
                  <a:close/>
                </a:path>
              </a:pathLst>
            </a:custGeom>
            <a:solidFill>
              <a:srgbClr val="AEAD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7"/>
            <p:cNvSpPr/>
            <p:nvPr/>
          </p:nvSpPr>
          <p:spPr>
            <a:xfrm>
              <a:off x="7488829" y="2634008"/>
              <a:ext cx="80388" cy="75564"/>
            </a:xfrm>
            <a:custGeom>
              <a:avLst/>
              <a:gdLst/>
              <a:ahLst/>
              <a:cxnLst/>
              <a:rect l="l" t="t" r="r" b="b"/>
              <a:pathLst>
                <a:path w="1150" h="1081" extrusionOk="0">
                  <a:moveTo>
                    <a:pt x="571" y="1"/>
                  </a:moveTo>
                  <a:cubicBezTo>
                    <a:pt x="311" y="1"/>
                    <a:pt x="76" y="190"/>
                    <a:pt x="40" y="462"/>
                  </a:cubicBezTo>
                  <a:cubicBezTo>
                    <a:pt x="0" y="759"/>
                    <a:pt x="198" y="1036"/>
                    <a:pt x="496" y="1076"/>
                  </a:cubicBezTo>
                  <a:cubicBezTo>
                    <a:pt x="521" y="1079"/>
                    <a:pt x="546" y="1081"/>
                    <a:pt x="571" y="1081"/>
                  </a:cubicBezTo>
                  <a:cubicBezTo>
                    <a:pt x="839" y="1081"/>
                    <a:pt x="1074" y="892"/>
                    <a:pt x="1110" y="620"/>
                  </a:cubicBezTo>
                  <a:cubicBezTo>
                    <a:pt x="1150" y="323"/>
                    <a:pt x="942" y="46"/>
                    <a:pt x="645" y="6"/>
                  </a:cubicBezTo>
                  <a:cubicBezTo>
                    <a:pt x="620" y="3"/>
                    <a:pt x="596" y="1"/>
                    <a:pt x="571" y="1"/>
                  </a:cubicBezTo>
                  <a:close/>
                </a:path>
              </a:pathLst>
            </a:custGeom>
            <a:solidFill>
              <a:srgbClr val="AEAD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7"/>
            <p:cNvSpPr/>
            <p:nvPr/>
          </p:nvSpPr>
          <p:spPr>
            <a:xfrm>
              <a:off x="5902150" y="1670366"/>
              <a:ext cx="2142923" cy="411445"/>
            </a:xfrm>
            <a:custGeom>
              <a:avLst/>
              <a:gdLst/>
              <a:ahLst/>
              <a:cxnLst/>
              <a:rect l="l" t="t" r="r" b="b"/>
              <a:pathLst>
                <a:path w="30656" h="5886" extrusionOk="0">
                  <a:moveTo>
                    <a:pt x="219" y="0"/>
                  </a:moveTo>
                  <a:lnTo>
                    <a:pt x="1" y="1536"/>
                  </a:lnTo>
                  <a:lnTo>
                    <a:pt x="30438" y="5885"/>
                  </a:lnTo>
                  <a:lnTo>
                    <a:pt x="30656" y="4350"/>
                  </a:lnTo>
                  <a:lnTo>
                    <a:pt x="219" y="0"/>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7"/>
            <p:cNvSpPr/>
            <p:nvPr/>
          </p:nvSpPr>
          <p:spPr>
            <a:xfrm>
              <a:off x="5887611" y="1774238"/>
              <a:ext cx="2142224" cy="411445"/>
            </a:xfrm>
            <a:custGeom>
              <a:avLst/>
              <a:gdLst/>
              <a:ahLst/>
              <a:cxnLst/>
              <a:rect l="l" t="t" r="r" b="b"/>
              <a:pathLst>
                <a:path w="30646" h="5886" extrusionOk="0">
                  <a:moveTo>
                    <a:pt x="218" y="0"/>
                  </a:moveTo>
                  <a:lnTo>
                    <a:pt x="0" y="1537"/>
                  </a:lnTo>
                  <a:lnTo>
                    <a:pt x="30428" y="5886"/>
                  </a:lnTo>
                  <a:lnTo>
                    <a:pt x="30646" y="4350"/>
                  </a:lnTo>
                  <a:lnTo>
                    <a:pt x="218" y="0"/>
                  </a:lnTo>
                  <a:close/>
                </a:path>
              </a:pathLst>
            </a:custGeom>
            <a:solidFill>
              <a:srgbClr val="FF63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27"/>
            <p:cNvSpPr/>
            <p:nvPr/>
          </p:nvSpPr>
          <p:spPr>
            <a:xfrm>
              <a:off x="5872372" y="1878808"/>
              <a:ext cx="2142923" cy="411514"/>
            </a:xfrm>
            <a:custGeom>
              <a:avLst/>
              <a:gdLst/>
              <a:ahLst/>
              <a:cxnLst/>
              <a:rect l="l" t="t" r="r" b="b"/>
              <a:pathLst>
                <a:path w="30656" h="5887" extrusionOk="0">
                  <a:moveTo>
                    <a:pt x="218" y="1"/>
                  </a:moveTo>
                  <a:lnTo>
                    <a:pt x="0" y="1536"/>
                  </a:lnTo>
                  <a:lnTo>
                    <a:pt x="30428" y="5886"/>
                  </a:lnTo>
                  <a:lnTo>
                    <a:pt x="30655" y="4350"/>
                  </a:lnTo>
                  <a:lnTo>
                    <a:pt x="218" y="1"/>
                  </a:lnTo>
                  <a:close/>
                </a:path>
              </a:pathLst>
            </a:custGeom>
            <a:solidFill>
              <a:srgbClr val="9F1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27"/>
            <p:cNvSpPr/>
            <p:nvPr/>
          </p:nvSpPr>
          <p:spPr>
            <a:xfrm>
              <a:off x="6321835" y="1751869"/>
              <a:ext cx="1274457" cy="456182"/>
            </a:xfrm>
            <a:custGeom>
              <a:avLst/>
              <a:gdLst/>
              <a:ahLst/>
              <a:cxnLst/>
              <a:rect l="l" t="t" r="r" b="b"/>
              <a:pathLst>
                <a:path w="18232" h="6526" extrusionOk="0">
                  <a:moveTo>
                    <a:pt x="2466" y="0"/>
                  </a:moveTo>
                  <a:cubicBezTo>
                    <a:pt x="1330" y="0"/>
                    <a:pt x="342" y="827"/>
                    <a:pt x="179" y="1985"/>
                  </a:cubicBezTo>
                  <a:cubicBezTo>
                    <a:pt x="1" y="3253"/>
                    <a:pt x="873" y="4422"/>
                    <a:pt x="2141" y="4601"/>
                  </a:cubicBezTo>
                  <a:lnTo>
                    <a:pt x="15437" y="6503"/>
                  </a:lnTo>
                  <a:cubicBezTo>
                    <a:pt x="15546" y="6518"/>
                    <a:pt x="15654" y="6526"/>
                    <a:pt x="15761" y="6526"/>
                  </a:cubicBezTo>
                  <a:cubicBezTo>
                    <a:pt x="16890" y="6526"/>
                    <a:pt x="17881" y="5691"/>
                    <a:pt x="18053" y="4541"/>
                  </a:cubicBezTo>
                  <a:cubicBezTo>
                    <a:pt x="18231" y="3273"/>
                    <a:pt x="17349" y="2104"/>
                    <a:pt x="16091" y="1925"/>
                  </a:cubicBezTo>
                  <a:lnTo>
                    <a:pt x="2795" y="23"/>
                  </a:lnTo>
                  <a:cubicBezTo>
                    <a:pt x="2684" y="8"/>
                    <a:pt x="2574" y="0"/>
                    <a:pt x="2466" y="0"/>
                  </a:cubicBezTo>
                  <a:close/>
                </a:path>
              </a:pathLst>
            </a:custGeom>
            <a:solidFill>
              <a:srgbClr val="2525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7"/>
            <p:cNvSpPr/>
            <p:nvPr/>
          </p:nvSpPr>
          <p:spPr>
            <a:xfrm>
              <a:off x="6407044" y="1825334"/>
              <a:ext cx="191183" cy="179159"/>
            </a:xfrm>
            <a:custGeom>
              <a:avLst/>
              <a:gdLst/>
              <a:ahLst/>
              <a:cxnLst/>
              <a:rect l="l" t="t" r="r" b="b"/>
              <a:pathLst>
                <a:path w="2735" h="2563" extrusionOk="0">
                  <a:moveTo>
                    <a:pt x="1363" y="0"/>
                  </a:moveTo>
                  <a:cubicBezTo>
                    <a:pt x="734" y="0"/>
                    <a:pt x="190" y="459"/>
                    <a:pt x="99" y="1092"/>
                  </a:cubicBezTo>
                  <a:cubicBezTo>
                    <a:pt x="0" y="1796"/>
                    <a:pt x="486" y="2440"/>
                    <a:pt x="1180" y="2549"/>
                  </a:cubicBezTo>
                  <a:cubicBezTo>
                    <a:pt x="1241" y="2558"/>
                    <a:pt x="1302" y="2562"/>
                    <a:pt x="1362" y="2562"/>
                  </a:cubicBezTo>
                  <a:cubicBezTo>
                    <a:pt x="1991" y="2562"/>
                    <a:pt x="2537" y="2101"/>
                    <a:pt x="2636" y="1459"/>
                  </a:cubicBezTo>
                  <a:cubicBezTo>
                    <a:pt x="2735" y="756"/>
                    <a:pt x="2250" y="112"/>
                    <a:pt x="1546" y="13"/>
                  </a:cubicBezTo>
                  <a:cubicBezTo>
                    <a:pt x="1485" y="4"/>
                    <a:pt x="1424" y="0"/>
                    <a:pt x="1363" y="0"/>
                  </a:cubicBez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7"/>
            <p:cNvSpPr/>
            <p:nvPr/>
          </p:nvSpPr>
          <p:spPr>
            <a:xfrm>
              <a:off x="6401452" y="1825195"/>
              <a:ext cx="201668" cy="178880"/>
            </a:xfrm>
            <a:custGeom>
              <a:avLst/>
              <a:gdLst/>
              <a:ahLst/>
              <a:cxnLst/>
              <a:rect l="l" t="t" r="r" b="b"/>
              <a:pathLst>
                <a:path w="2885" h="2559" extrusionOk="0">
                  <a:moveTo>
                    <a:pt x="1445" y="0"/>
                  </a:moveTo>
                  <a:cubicBezTo>
                    <a:pt x="1065" y="0"/>
                    <a:pt x="690" y="169"/>
                    <a:pt x="437" y="490"/>
                  </a:cubicBezTo>
                  <a:cubicBezTo>
                    <a:pt x="1" y="1045"/>
                    <a:pt x="100" y="1847"/>
                    <a:pt x="655" y="2283"/>
                  </a:cubicBezTo>
                  <a:cubicBezTo>
                    <a:pt x="890" y="2468"/>
                    <a:pt x="1170" y="2559"/>
                    <a:pt x="1447" y="2559"/>
                  </a:cubicBezTo>
                  <a:cubicBezTo>
                    <a:pt x="1824" y="2559"/>
                    <a:pt x="2197" y="2391"/>
                    <a:pt x="2449" y="2065"/>
                  </a:cubicBezTo>
                  <a:cubicBezTo>
                    <a:pt x="2885" y="1511"/>
                    <a:pt x="2795" y="708"/>
                    <a:pt x="2231" y="273"/>
                  </a:cubicBezTo>
                  <a:cubicBezTo>
                    <a:pt x="1997" y="89"/>
                    <a:pt x="1720" y="0"/>
                    <a:pt x="1445" y="0"/>
                  </a:cubicBez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7"/>
            <p:cNvSpPr/>
            <p:nvPr/>
          </p:nvSpPr>
          <p:spPr>
            <a:xfrm>
              <a:off x="6400822" y="1825125"/>
              <a:ext cx="202996" cy="179159"/>
            </a:xfrm>
            <a:custGeom>
              <a:avLst/>
              <a:gdLst/>
              <a:ahLst/>
              <a:cxnLst/>
              <a:rect l="l" t="t" r="r" b="b"/>
              <a:pathLst>
                <a:path w="2904" h="2563" extrusionOk="0">
                  <a:moveTo>
                    <a:pt x="1457" y="0"/>
                  </a:moveTo>
                  <a:cubicBezTo>
                    <a:pt x="1296" y="0"/>
                    <a:pt x="1131" y="31"/>
                    <a:pt x="971" y="95"/>
                  </a:cubicBezTo>
                  <a:cubicBezTo>
                    <a:pt x="318" y="353"/>
                    <a:pt x="0" y="1106"/>
                    <a:pt x="268" y="1760"/>
                  </a:cubicBezTo>
                  <a:cubicBezTo>
                    <a:pt x="464" y="2260"/>
                    <a:pt x="951" y="2563"/>
                    <a:pt x="1461" y="2563"/>
                  </a:cubicBezTo>
                  <a:cubicBezTo>
                    <a:pt x="1618" y="2563"/>
                    <a:pt x="1778" y="2534"/>
                    <a:pt x="1932" y="2473"/>
                  </a:cubicBezTo>
                  <a:cubicBezTo>
                    <a:pt x="2586" y="2205"/>
                    <a:pt x="2903" y="1462"/>
                    <a:pt x="2636" y="809"/>
                  </a:cubicBezTo>
                  <a:cubicBezTo>
                    <a:pt x="2440" y="304"/>
                    <a:pt x="1965" y="0"/>
                    <a:pt x="1457" y="0"/>
                  </a:cubicBez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7"/>
            <p:cNvSpPr/>
            <p:nvPr/>
          </p:nvSpPr>
          <p:spPr>
            <a:xfrm>
              <a:off x="6407044" y="1825334"/>
              <a:ext cx="191183" cy="179159"/>
            </a:xfrm>
            <a:custGeom>
              <a:avLst/>
              <a:gdLst/>
              <a:ahLst/>
              <a:cxnLst/>
              <a:rect l="l" t="t" r="r" b="b"/>
              <a:pathLst>
                <a:path w="2735" h="2563" extrusionOk="0">
                  <a:moveTo>
                    <a:pt x="1363" y="0"/>
                  </a:moveTo>
                  <a:cubicBezTo>
                    <a:pt x="734" y="0"/>
                    <a:pt x="190" y="459"/>
                    <a:pt x="99" y="1092"/>
                  </a:cubicBezTo>
                  <a:cubicBezTo>
                    <a:pt x="0" y="1796"/>
                    <a:pt x="486" y="2440"/>
                    <a:pt x="1180" y="2549"/>
                  </a:cubicBezTo>
                  <a:cubicBezTo>
                    <a:pt x="1241" y="2558"/>
                    <a:pt x="1302" y="2562"/>
                    <a:pt x="1362" y="2562"/>
                  </a:cubicBezTo>
                  <a:cubicBezTo>
                    <a:pt x="1991" y="2562"/>
                    <a:pt x="2537" y="2101"/>
                    <a:pt x="2636" y="1459"/>
                  </a:cubicBezTo>
                  <a:cubicBezTo>
                    <a:pt x="2735" y="756"/>
                    <a:pt x="2250" y="112"/>
                    <a:pt x="1546" y="13"/>
                  </a:cubicBezTo>
                  <a:cubicBezTo>
                    <a:pt x="1485" y="4"/>
                    <a:pt x="1424" y="0"/>
                    <a:pt x="1363" y="0"/>
                  </a:cubicBez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7"/>
            <p:cNvSpPr/>
            <p:nvPr/>
          </p:nvSpPr>
          <p:spPr>
            <a:xfrm>
              <a:off x="6401452" y="1825195"/>
              <a:ext cx="201668" cy="178880"/>
            </a:xfrm>
            <a:custGeom>
              <a:avLst/>
              <a:gdLst/>
              <a:ahLst/>
              <a:cxnLst/>
              <a:rect l="l" t="t" r="r" b="b"/>
              <a:pathLst>
                <a:path w="2885" h="2559" extrusionOk="0">
                  <a:moveTo>
                    <a:pt x="1445" y="0"/>
                  </a:moveTo>
                  <a:cubicBezTo>
                    <a:pt x="1065" y="0"/>
                    <a:pt x="690" y="169"/>
                    <a:pt x="437" y="490"/>
                  </a:cubicBezTo>
                  <a:cubicBezTo>
                    <a:pt x="1" y="1045"/>
                    <a:pt x="100" y="1847"/>
                    <a:pt x="655" y="2283"/>
                  </a:cubicBezTo>
                  <a:cubicBezTo>
                    <a:pt x="890" y="2468"/>
                    <a:pt x="1170" y="2559"/>
                    <a:pt x="1447" y="2559"/>
                  </a:cubicBezTo>
                  <a:cubicBezTo>
                    <a:pt x="1824" y="2559"/>
                    <a:pt x="2197" y="2391"/>
                    <a:pt x="2449" y="2065"/>
                  </a:cubicBezTo>
                  <a:cubicBezTo>
                    <a:pt x="2885" y="1511"/>
                    <a:pt x="2785" y="708"/>
                    <a:pt x="2231" y="273"/>
                  </a:cubicBezTo>
                  <a:cubicBezTo>
                    <a:pt x="1997" y="89"/>
                    <a:pt x="1720" y="0"/>
                    <a:pt x="1445" y="0"/>
                  </a:cubicBez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7"/>
            <p:cNvSpPr/>
            <p:nvPr/>
          </p:nvSpPr>
          <p:spPr>
            <a:xfrm>
              <a:off x="6498474" y="1805413"/>
              <a:ext cx="33273" cy="38866"/>
            </a:xfrm>
            <a:custGeom>
              <a:avLst/>
              <a:gdLst/>
              <a:ahLst/>
              <a:cxnLst/>
              <a:rect l="l" t="t" r="r" b="b"/>
              <a:pathLst>
                <a:path w="476" h="556" extrusionOk="0">
                  <a:moveTo>
                    <a:pt x="79" y="1"/>
                  </a:moveTo>
                  <a:lnTo>
                    <a:pt x="0" y="496"/>
                  </a:lnTo>
                  <a:lnTo>
                    <a:pt x="407" y="556"/>
                  </a:lnTo>
                  <a:lnTo>
                    <a:pt x="476" y="60"/>
                  </a:lnTo>
                  <a:lnTo>
                    <a:pt x="79" y="1"/>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27"/>
            <p:cNvSpPr/>
            <p:nvPr/>
          </p:nvSpPr>
          <p:spPr>
            <a:xfrm>
              <a:off x="6408442" y="1836588"/>
              <a:ext cx="45087" cy="43689"/>
            </a:xfrm>
            <a:custGeom>
              <a:avLst/>
              <a:gdLst/>
              <a:ahLst/>
              <a:cxnLst/>
              <a:rect l="l" t="t" r="r" b="b"/>
              <a:pathLst>
                <a:path w="645" h="625" extrusionOk="0">
                  <a:moveTo>
                    <a:pt x="248" y="0"/>
                  </a:moveTo>
                  <a:lnTo>
                    <a:pt x="0" y="317"/>
                  </a:lnTo>
                  <a:lnTo>
                    <a:pt x="396" y="625"/>
                  </a:lnTo>
                  <a:lnTo>
                    <a:pt x="644" y="308"/>
                  </a:lnTo>
                  <a:lnTo>
                    <a:pt x="248" y="0"/>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7"/>
            <p:cNvSpPr/>
            <p:nvPr/>
          </p:nvSpPr>
          <p:spPr>
            <a:xfrm>
              <a:off x="6396698" y="1928717"/>
              <a:ext cx="42990" cy="39495"/>
            </a:xfrm>
            <a:custGeom>
              <a:avLst/>
              <a:gdLst/>
              <a:ahLst/>
              <a:cxnLst/>
              <a:rect l="l" t="t" r="r" b="b"/>
              <a:pathLst>
                <a:path w="615" h="565" extrusionOk="0">
                  <a:moveTo>
                    <a:pt x="465" y="0"/>
                  </a:moveTo>
                  <a:lnTo>
                    <a:pt x="0" y="188"/>
                  </a:lnTo>
                  <a:lnTo>
                    <a:pt x="148" y="565"/>
                  </a:lnTo>
                  <a:lnTo>
                    <a:pt x="614" y="377"/>
                  </a:lnTo>
                  <a:lnTo>
                    <a:pt x="465" y="0"/>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7"/>
            <p:cNvSpPr/>
            <p:nvPr/>
          </p:nvSpPr>
          <p:spPr>
            <a:xfrm>
              <a:off x="6472820" y="1984776"/>
              <a:ext cx="33343" cy="39565"/>
            </a:xfrm>
            <a:custGeom>
              <a:avLst/>
              <a:gdLst/>
              <a:ahLst/>
              <a:cxnLst/>
              <a:rect l="l" t="t" r="r" b="b"/>
              <a:pathLst>
                <a:path w="477" h="566" extrusionOk="0">
                  <a:moveTo>
                    <a:pt x="80" y="0"/>
                  </a:moveTo>
                  <a:lnTo>
                    <a:pt x="1" y="506"/>
                  </a:lnTo>
                  <a:lnTo>
                    <a:pt x="407" y="566"/>
                  </a:lnTo>
                  <a:lnTo>
                    <a:pt x="476" y="60"/>
                  </a:lnTo>
                  <a:lnTo>
                    <a:pt x="80" y="0"/>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7"/>
            <p:cNvSpPr/>
            <p:nvPr/>
          </p:nvSpPr>
          <p:spPr>
            <a:xfrm>
              <a:off x="6551109" y="1948778"/>
              <a:ext cx="45087" cy="43689"/>
            </a:xfrm>
            <a:custGeom>
              <a:avLst/>
              <a:gdLst/>
              <a:ahLst/>
              <a:cxnLst/>
              <a:rect l="l" t="t" r="r" b="b"/>
              <a:pathLst>
                <a:path w="645" h="625" extrusionOk="0">
                  <a:moveTo>
                    <a:pt x="248" y="0"/>
                  </a:moveTo>
                  <a:lnTo>
                    <a:pt x="0" y="317"/>
                  </a:lnTo>
                  <a:lnTo>
                    <a:pt x="396" y="625"/>
                  </a:lnTo>
                  <a:lnTo>
                    <a:pt x="644" y="308"/>
                  </a:lnTo>
                  <a:lnTo>
                    <a:pt x="248" y="0"/>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7"/>
            <p:cNvSpPr/>
            <p:nvPr/>
          </p:nvSpPr>
          <p:spPr>
            <a:xfrm>
              <a:off x="6400822" y="1825125"/>
              <a:ext cx="202996" cy="179159"/>
            </a:xfrm>
            <a:custGeom>
              <a:avLst/>
              <a:gdLst/>
              <a:ahLst/>
              <a:cxnLst/>
              <a:rect l="l" t="t" r="r" b="b"/>
              <a:pathLst>
                <a:path w="2904" h="2563" extrusionOk="0">
                  <a:moveTo>
                    <a:pt x="1457" y="0"/>
                  </a:moveTo>
                  <a:cubicBezTo>
                    <a:pt x="1296" y="0"/>
                    <a:pt x="1131" y="31"/>
                    <a:pt x="971" y="95"/>
                  </a:cubicBezTo>
                  <a:cubicBezTo>
                    <a:pt x="318" y="353"/>
                    <a:pt x="0" y="1106"/>
                    <a:pt x="268" y="1760"/>
                  </a:cubicBezTo>
                  <a:cubicBezTo>
                    <a:pt x="464" y="2260"/>
                    <a:pt x="945" y="2563"/>
                    <a:pt x="1457" y="2563"/>
                  </a:cubicBezTo>
                  <a:cubicBezTo>
                    <a:pt x="1615" y="2563"/>
                    <a:pt x="1776" y="2534"/>
                    <a:pt x="1932" y="2473"/>
                  </a:cubicBezTo>
                  <a:cubicBezTo>
                    <a:pt x="2586" y="2205"/>
                    <a:pt x="2903" y="1462"/>
                    <a:pt x="2645" y="809"/>
                  </a:cubicBezTo>
                  <a:cubicBezTo>
                    <a:pt x="2443" y="304"/>
                    <a:pt x="1965" y="0"/>
                    <a:pt x="1457" y="0"/>
                  </a:cubicBez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7"/>
            <p:cNvSpPr/>
            <p:nvPr/>
          </p:nvSpPr>
          <p:spPr>
            <a:xfrm>
              <a:off x="6564950" y="1860844"/>
              <a:ext cx="42990" cy="39495"/>
            </a:xfrm>
            <a:custGeom>
              <a:avLst/>
              <a:gdLst/>
              <a:ahLst/>
              <a:cxnLst/>
              <a:rect l="l" t="t" r="r" b="b"/>
              <a:pathLst>
                <a:path w="615" h="565" extrusionOk="0">
                  <a:moveTo>
                    <a:pt x="466" y="0"/>
                  </a:moveTo>
                  <a:lnTo>
                    <a:pt x="0" y="188"/>
                  </a:lnTo>
                  <a:lnTo>
                    <a:pt x="149" y="565"/>
                  </a:lnTo>
                  <a:lnTo>
                    <a:pt x="614" y="377"/>
                  </a:lnTo>
                  <a:lnTo>
                    <a:pt x="466" y="0"/>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7"/>
            <p:cNvSpPr/>
            <p:nvPr/>
          </p:nvSpPr>
          <p:spPr>
            <a:xfrm>
              <a:off x="6536570" y="1820651"/>
              <a:ext cx="44388" cy="45786"/>
            </a:xfrm>
            <a:custGeom>
              <a:avLst/>
              <a:gdLst/>
              <a:ahLst/>
              <a:cxnLst/>
              <a:rect l="l" t="t" r="r" b="b"/>
              <a:pathLst>
                <a:path w="635" h="655" extrusionOk="0">
                  <a:moveTo>
                    <a:pt x="317" y="1"/>
                  </a:moveTo>
                  <a:lnTo>
                    <a:pt x="0" y="397"/>
                  </a:lnTo>
                  <a:lnTo>
                    <a:pt x="317" y="655"/>
                  </a:lnTo>
                  <a:lnTo>
                    <a:pt x="634" y="258"/>
                  </a:lnTo>
                  <a:lnTo>
                    <a:pt x="317" y="1"/>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7"/>
            <p:cNvSpPr/>
            <p:nvPr/>
          </p:nvSpPr>
          <p:spPr>
            <a:xfrm>
              <a:off x="6449334" y="1808838"/>
              <a:ext cx="39495" cy="43060"/>
            </a:xfrm>
            <a:custGeom>
              <a:avLst/>
              <a:gdLst/>
              <a:ahLst/>
              <a:cxnLst/>
              <a:rect l="l" t="t" r="r" b="b"/>
              <a:pathLst>
                <a:path w="565" h="616" extrusionOk="0">
                  <a:moveTo>
                    <a:pt x="377" y="1"/>
                  </a:moveTo>
                  <a:lnTo>
                    <a:pt x="0" y="150"/>
                  </a:lnTo>
                  <a:lnTo>
                    <a:pt x="188" y="615"/>
                  </a:lnTo>
                  <a:lnTo>
                    <a:pt x="564" y="467"/>
                  </a:lnTo>
                  <a:lnTo>
                    <a:pt x="377" y="1"/>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27"/>
            <p:cNvSpPr/>
            <p:nvPr/>
          </p:nvSpPr>
          <p:spPr>
            <a:xfrm>
              <a:off x="6393203" y="1885029"/>
              <a:ext cx="38796" cy="32644"/>
            </a:xfrm>
            <a:custGeom>
              <a:avLst/>
              <a:gdLst/>
              <a:ahLst/>
              <a:cxnLst/>
              <a:rect l="l" t="t" r="r" b="b"/>
              <a:pathLst>
                <a:path w="555" h="467" extrusionOk="0">
                  <a:moveTo>
                    <a:pt x="60" y="1"/>
                  </a:moveTo>
                  <a:lnTo>
                    <a:pt x="0" y="397"/>
                  </a:lnTo>
                  <a:lnTo>
                    <a:pt x="495" y="467"/>
                  </a:lnTo>
                  <a:lnTo>
                    <a:pt x="555" y="70"/>
                  </a:lnTo>
                  <a:lnTo>
                    <a:pt x="60" y="1"/>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27"/>
            <p:cNvSpPr/>
            <p:nvPr/>
          </p:nvSpPr>
          <p:spPr>
            <a:xfrm>
              <a:off x="6423680" y="1963317"/>
              <a:ext cx="44388" cy="45087"/>
            </a:xfrm>
            <a:custGeom>
              <a:avLst/>
              <a:gdLst/>
              <a:ahLst/>
              <a:cxnLst/>
              <a:rect l="l" t="t" r="r" b="b"/>
              <a:pathLst>
                <a:path w="635" h="645" extrusionOk="0">
                  <a:moveTo>
                    <a:pt x="317" y="1"/>
                  </a:moveTo>
                  <a:lnTo>
                    <a:pt x="0" y="397"/>
                  </a:lnTo>
                  <a:lnTo>
                    <a:pt x="317" y="644"/>
                  </a:lnTo>
                  <a:lnTo>
                    <a:pt x="634" y="248"/>
                  </a:lnTo>
                  <a:lnTo>
                    <a:pt x="317" y="1"/>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27"/>
            <p:cNvSpPr/>
            <p:nvPr/>
          </p:nvSpPr>
          <p:spPr>
            <a:xfrm>
              <a:off x="6516438" y="1977157"/>
              <a:ext cx="38866" cy="43689"/>
            </a:xfrm>
            <a:custGeom>
              <a:avLst/>
              <a:gdLst/>
              <a:ahLst/>
              <a:cxnLst/>
              <a:rect l="l" t="t" r="r" b="b"/>
              <a:pathLst>
                <a:path w="556" h="625" extrusionOk="0">
                  <a:moveTo>
                    <a:pt x="368" y="1"/>
                  </a:moveTo>
                  <a:lnTo>
                    <a:pt x="1" y="149"/>
                  </a:lnTo>
                  <a:lnTo>
                    <a:pt x="179" y="625"/>
                  </a:lnTo>
                  <a:lnTo>
                    <a:pt x="556" y="476"/>
                  </a:lnTo>
                  <a:lnTo>
                    <a:pt x="368" y="1"/>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27"/>
            <p:cNvSpPr/>
            <p:nvPr/>
          </p:nvSpPr>
          <p:spPr>
            <a:xfrm>
              <a:off x="6406345" y="1825125"/>
              <a:ext cx="191882" cy="178810"/>
            </a:xfrm>
            <a:custGeom>
              <a:avLst/>
              <a:gdLst/>
              <a:ahLst/>
              <a:cxnLst/>
              <a:rect l="l" t="t" r="r" b="b"/>
              <a:pathLst>
                <a:path w="2745" h="2558" extrusionOk="0">
                  <a:moveTo>
                    <a:pt x="1360" y="1"/>
                  </a:moveTo>
                  <a:cubicBezTo>
                    <a:pt x="743" y="1"/>
                    <a:pt x="199" y="459"/>
                    <a:pt x="109" y="1095"/>
                  </a:cubicBezTo>
                  <a:cubicBezTo>
                    <a:pt x="1" y="1789"/>
                    <a:pt x="486" y="2443"/>
                    <a:pt x="1190" y="2542"/>
                  </a:cubicBezTo>
                  <a:cubicBezTo>
                    <a:pt x="1255" y="2552"/>
                    <a:pt x="1321" y="2557"/>
                    <a:pt x="1385" y="2557"/>
                  </a:cubicBezTo>
                  <a:cubicBezTo>
                    <a:pt x="2002" y="2557"/>
                    <a:pt x="2547" y="2099"/>
                    <a:pt x="2636" y="1462"/>
                  </a:cubicBezTo>
                  <a:cubicBezTo>
                    <a:pt x="2745" y="769"/>
                    <a:pt x="2260" y="115"/>
                    <a:pt x="1556" y="16"/>
                  </a:cubicBezTo>
                  <a:cubicBezTo>
                    <a:pt x="1490" y="6"/>
                    <a:pt x="1425" y="1"/>
                    <a:pt x="1360" y="1"/>
                  </a:cubicBez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27"/>
            <p:cNvSpPr/>
            <p:nvPr/>
          </p:nvSpPr>
          <p:spPr>
            <a:xfrm>
              <a:off x="6454087" y="1869371"/>
              <a:ext cx="96395" cy="90314"/>
            </a:xfrm>
            <a:custGeom>
              <a:avLst/>
              <a:gdLst/>
              <a:ahLst/>
              <a:cxnLst/>
              <a:rect l="l" t="t" r="r" b="b"/>
              <a:pathLst>
                <a:path w="1379" h="1292" extrusionOk="0">
                  <a:moveTo>
                    <a:pt x="696" y="0"/>
                  </a:moveTo>
                  <a:cubicBezTo>
                    <a:pt x="383" y="0"/>
                    <a:pt x="105" y="234"/>
                    <a:pt x="51" y="552"/>
                  </a:cubicBezTo>
                  <a:cubicBezTo>
                    <a:pt x="1" y="909"/>
                    <a:pt x="249" y="1235"/>
                    <a:pt x="595" y="1285"/>
                  </a:cubicBezTo>
                  <a:cubicBezTo>
                    <a:pt x="627" y="1290"/>
                    <a:pt x="658" y="1292"/>
                    <a:pt x="689" y="1292"/>
                  </a:cubicBezTo>
                  <a:cubicBezTo>
                    <a:pt x="1008" y="1292"/>
                    <a:pt x="1284" y="1065"/>
                    <a:pt x="1329" y="740"/>
                  </a:cubicBezTo>
                  <a:cubicBezTo>
                    <a:pt x="1379" y="393"/>
                    <a:pt x="1141" y="66"/>
                    <a:pt x="784" y="7"/>
                  </a:cubicBezTo>
                  <a:cubicBezTo>
                    <a:pt x="754" y="3"/>
                    <a:pt x="725" y="0"/>
                    <a:pt x="696" y="0"/>
                  </a:cubicBezTo>
                  <a:close/>
                </a:path>
              </a:pathLst>
            </a:custGeom>
            <a:solidFill>
              <a:srgbClr val="FF63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27"/>
            <p:cNvSpPr/>
            <p:nvPr/>
          </p:nvSpPr>
          <p:spPr>
            <a:xfrm>
              <a:off x="6572569" y="1911381"/>
              <a:ext cx="38866" cy="33273"/>
            </a:xfrm>
            <a:custGeom>
              <a:avLst/>
              <a:gdLst/>
              <a:ahLst/>
              <a:cxnLst/>
              <a:rect l="l" t="t" r="r" b="b"/>
              <a:pathLst>
                <a:path w="556" h="476" extrusionOk="0">
                  <a:moveTo>
                    <a:pt x="60" y="0"/>
                  </a:moveTo>
                  <a:lnTo>
                    <a:pt x="1" y="396"/>
                  </a:lnTo>
                  <a:lnTo>
                    <a:pt x="505" y="476"/>
                  </a:lnTo>
                  <a:lnTo>
                    <a:pt x="555" y="70"/>
                  </a:lnTo>
                  <a:lnTo>
                    <a:pt x="60" y="0"/>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27"/>
            <p:cNvSpPr/>
            <p:nvPr/>
          </p:nvSpPr>
          <p:spPr>
            <a:xfrm>
              <a:off x="7411938" y="1935637"/>
              <a:ext cx="33343" cy="38866"/>
            </a:xfrm>
            <a:custGeom>
              <a:avLst/>
              <a:gdLst/>
              <a:ahLst/>
              <a:cxnLst/>
              <a:rect l="l" t="t" r="r" b="b"/>
              <a:pathLst>
                <a:path w="477" h="556" extrusionOk="0">
                  <a:moveTo>
                    <a:pt x="80" y="0"/>
                  </a:moveTo>
                  <a:lnTo>
                    <a:pt x="1" y="505"/>
                  </a:lnTo>
                  <a:lnTo>
                    <a:pt x="407" y="555"/>
                  </a:lnTo>
                  <a:lnTo>
                    <a:pt x="476" y="60"/>
                  </a:lnTo>
                  <a:lnTo>
                    <a:pt x="80" y="0"/>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27"/>
            <p:cNvSpPr/>
            <p:nvPr/>
          </p:nvSpPr>
          <p:spPr>
            <a:xfrm>
              <a:off x="7478413" y="1991697"/>
              <a:ext cx="43060" cy="39565"/>
            </a:xfrm>
            <a:custGeom>
              <a:avLst/>
              <a:gdLst/>
              <a:ahLst/>
              <a:cxnLst/>
              <a:rect l="l" t="t" r="r" b="b"/>
              <a:pathLst>
                <a:path w="616" h="566" extrusionOk="0">
                  <a:moveTo>
                    <a:pt x="466" y="0"/>
                  </a:moveTo>
                  <a:lnTo>
                    <a:pt x="1" y="189"/>
                  </a:lnTo>
                  <a:lnTo>
                    <a:pt x="149" y="566"/>
                  </a:lnTo>
                  <a:lnTo>
                    <a:pt x="615" y="377"/>
                  </a:lnTo>
                  <a:lnTo>
                    <a:pt x="466" y="0"/>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27"/>
            <p:cNvSpPr/>
            <p:nvPr/>
          </p:nvSpPr>
          <p:spPr>
            <a:xfrm>
              <a:off x="7464573" y="2078932"/>
              <a:ext cx="45087" cy="44388"/>
            </a:xfrm>
            <a:custGeom>
              <a:avLst/>
              <a:gdLst/>
              <a:ahLst/>
              <a:cxnLst/>
              <a:rect l="l" t="t" r="r" b="b"/>
              <a:pathLst>
                <a:path w="645" h="635" extrusionOk="0">
                  <a:moveTo>
                    <a:pt x="248" y="1"/>
                  </a:moveTo>
                  <a:lnTo>
                    <a:pt x="1" y="318"/>
                  </a:lnTo>
                  <a:lnTo>
                    <a:pt x="397" y="635"/>
                  </a:lnTo>
                  <a:lnTo>
                    <a:pt x="644" y="318"/>
                  </a:lnTo>
                  <a:lnTo>
                    <a:pt x="248" y="1"/>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27"/>
            <p:cNvSpPr/>
            <p:nvPr/>
          </p:nvSpPr>
          <p:spPr>
            <a:xfrm>
              <a:off x="7386284" y="2115699"/>
              <a:ext cx="33343" cy="38866"/>
            </a:xfrm>
            <a:custGeom>
              <a:avLst/>
              <a:gdLst/>
              <a:ahLst/>
              <a:cxnLst/>
              <a:rect l="l" t="t" r="r" b="b"/>
              <a:pathLst>
                <a:path w="477" h="556" extrusionOk="0">
                  <a:moveTo>
                    <a:pt x="71" y="0"/>
                  </a:moveTo>
                  <a:lnTo>
                    <a:pt x="1" y="496"/>
                  </a:lnTo>
                  <a:lnTo>
                    <a:pt x="407" y="555"/>
                  </a:lnTo>
                  <a:lnTo>
                    <a:pt x="476" y="60"/>
                  </a:lnTo>
                  <a:lnTo>
                    <a:pt x="71" y="0"/>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27"/>
            <p:cNvSpPr/>
            <p:nvPr/>
          </p:nvSpPr>
          <p:spPr>
            <a:xfrm>
              <a:off x="7310162" y="2059569"/>
              <a:ext cx="42990" cy="38866"/>
            </a:xfrm>
            <a:custGeom>
              <a:avLst/>
              <a:gdLst/>
              <a:ahLst/>
              <a:cxnLst/>
              <a:rect l="l" t="t" r="r" b="b"/>
              <a:pathLst>
                <a:path w="615" h="556" extrusionOk="0">
                  <a:moveTo>
                    <a:pt x="466" y="0"/>
                  </a:moveTo>
                  <a:lnTo>
                    <a:pt x="0" y="189"/>
                  </a:lnTo>
                  <a:lnTo>
                    <a:pt x="149" y="555"/>
                  </a:lnTo>
                  <a:lnTo>
                    <a:pt x="614" y="367"/>
                  </a:lnTo>
                  <a:lnTo>
                    <a:pt x="466" y="0"/>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7"/>
            <p:cNvSpPr/>
            <p:nvPr/>
          </p:nvSpPr>
          <p:spPr>
            <a:xfrm>
              <a:off x="7314985" y="1955768"/>
              <a:ext cx="201598" cy="179020"/>
            </a:xfrm>
            <a:custGeom>
              <a:avLst/>
              <a:gdLst/>
              <a:ahLst/>
              <a:cxnLst/>
              <a:rect l="l" t="t" r="r" b="b"/>
              <a:pathLst>
                <a:path w="2884" h="2561" extrusionOk="0">
                  <a:moveTo>
                    <a:pt x="1435" y="1"/>
                  </a:moveTo>
                  <a:cubicBezTo>
                    <a:pt x="1059" y="1"/>
                    <a:pt x="687" y="166"/>
                    <a:pt x="437" y="485"/>
                  </a:cubicBezTo>
                  <a:cubicBezTo>
                    <a:pt x="1" y="1049"/>
                    <a:pt x="100" y="1852"/>
                    <a:pt x="655" y="2288"/>
                  </a:cubicBezTo>
                  <a:cubicBezTo>
                    <a:pt x="888" y="2472"/>
                    <a:pt x="1165" y="2560"/>
                    <a:pt x="1440" y="2560"/>
                  </a:cubicBezTo>
                  <a:cubicBezTo>
                    <a:pt x="1819" y="2560"/>
                    <a:pt x="2195" y="2392"/>
                    <a:pt x="2448" y="2070"/>
                  </a:cubicBezTo>
                  <a:cubicBezTo>
                    <a:pt x="2884" y="1516"/>
                    <a:pt x="2784" y="713"/>
                    <a:pt x="2230" y="277"/>
                  </a:cubicBezTo>
                  <a:cubicBezTo>
                    <a:pt x="1994" y="91"/>
                    <a:pt x="1713" y="1"/>
                    <a:pt x="1435" y="1"/>
                  </a:cubicBez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27"/>
            <p:cNvSpPr/>
            <p:nvPr/>
          </p:nvSpPr>
          <p:spPr>
            <a:xfrm>
              <a:off x="7321905" y="1966742"/>
              <a:ext cx="45087" cy="44388"/>
            </a:xfrm>
            <a:custGeom>
              <a:avLst/>
              <a:gdLst/>
              <a:ahLst/>
              <a:cxnLst/>
              <a:rect l="l" t="t" r="r" b="b"/>
              <a:pathLst>
                <a:path w="645" h="635" extrusionOk="0">
                  <a:moveTo>
                    <a:pt x="248" y="1"/>
                  </a:moveTo>
                  <a:lnTo>
                    <a:pt x="1" y="328"/>
                  </a:lnTo>
                  <a:lnTo>
                    <a:pt x="397" y="635"/>
                  </a:lnTo>
                  <a:lnTo>
                    <a:pt x="644" y="318"/>
                  </a:lnTo>
                  <a:lnTo>
                    <a:pt x="248" y="1"/>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27"/>
            <p:cNvSpPr/>
            <p:nvPr/>
          </p:nvSpPr>
          <p:spPr>
            <a:xfrm>
              <a:off x="7362098" y="1939062"/>
              <a:ext cx="39495" cy="43759"/>
            </a:xfrm>
            <a:custGeom>
              <a:avLst/>
              <a:gdLst/>
              <a:ahLst/>
              <a:cxnLst/>
              <a:rect l="l" t="t" r="r" b="b"/>
              <a:pathLst>
                <a:path w="565" h="626" extrusionOk="0">
                  <a:moveTo>
                    <a:pt x="367" y="0"/>
                  </a:moveTo>
                  <a:lnTo>
                    <a:pt x="0" y="159"/>
                  </a:lnTo>
                  <a:lnTo>
                    <a:pt x="188" y="625"/>
                  </a:lnTo>
                  <a:lnTo>
                    <a:pt x="565" y="476"/>
                  </a:lnTo>
                  <a:lnTo>
                    <a:pt x="367" y="0"/>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27"/>
            <p:cNvSpPr/>
            <p:nvPr/>
          </p:nvSpPr>
          <p:spPr>
            <a:xfrm>
              <a:off x="7449335" y="1950875"/>
              <a:ext cx="44388" cy="45017"/>
            </a:xfrm>
            <a:custGeom>
              <a:avLst/>
              <a:gdLst/>
              <a:ahLst/>
              <a:cxnLst/>
              <a:rect l="l" t="t" r="r" b="b"/>
              <a:pathLst>
                <a:path w="635" h="644" extrusionOk="0">
                  <a:moveTo>
                    <a:pt x="318" y="0"/>
                  </a:moveTo>
                  <a:lnTo>
                    <a:pt x="1" y="397"/>
                  </a:lnTo>
                  <a:lnTo>
                    <a:pt x="318" y="644"/>
                  </a:lnTo>
                  <a:lnTo>
                    <a:pt x="635" y="248"/>
                  </a:lnTo>
                  <a:lnTo>
                    <a:pt x="318" y="0"/>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7"/>
            <p:cNvSpPr/>
            <p:nvPr/>
          </p:nvSpPr>
          <p:spPr>
            <a:xfrm>
              <a:off x="7486033" y="2040906"/>
              <a:ext cx="38866" cy="33273"/>
            </a:xfrm>
            <a:custGeom>
              <a:avLst/>
              <a:gdLst/>
              <a:ahLst/>
              <a:cxnLst/>
              <a:rect l="l" t="t" r="r" b="b"/>
              <a:pathLst>
                <a:path w="556" h="476" extrusionOk="0">
                  <a:moveTo>
                    <a:pt x="60" y="0"/>
                  </a:moveTo>
                  <a:lnTo>
                    <a:pt x="1" y="406"/>
                  </a:lnTo>
                  <a:lnTo>
                    <a:pt x="506" y="476"/>
                  </a:lnTo>
                  <a:lnTo>
                    <a:pt x="555" y="69"/>
                  </a:lnTo>
                  <a:lnTo>
                    <a:pt x="60" y="0"/>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7"/>
            <p:cNvSpPr/>
            <p:nvPr/>
          </p:nvSpPr>
          <p:spPr>
            <a:xfrm>
              <a:off x="7429972" y="2107381"/>
              <a:ext cx="39495" cy="43689"/>
            </a:xfrm>
            <a:custGeom>
              <a:avLst/>
              <a:gdLst/>
              <a:ahLst/>
              <a:cxnLst/>
              <a:rect l="l" t="t" r="r" b="b"/>
              <a:pathLst>
                <a:path w="565" h="625" extrusionOk="0">
                  <a:moveTo>
                    <a:pt x="377" y="0"/>
                  </a:moveTo>
                  <a:lnTo>
                    <a:pt x="0" y="159"/>
                  </a:lnTo>
                  <a:lnTo>
                    <a:pt x="199" y="624"/>
                  </a:lnTo>
                  <a:lnTo>
                    <a:pt x="565" y="476"/>
                  </a:lnTo>
                  <a:lnTo>
                    <a:pt x="377" y="0"/>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27"/>
            <p:cNvSpPr/>
            <p:nvPr/>
          </p:nvSpPr>
          <p:spPr>
            <a:xfrm>
              <a:off x="7337843" y="2094170"/>
              <a:ext cx="44388" cy="45157"/>
            </a:xfrm>
            <a:custGeom>
              <a:avLst/>
              <a:gdLst/>
              <a:ahLst/>
              <a:cxnLst/>
              <a:rect l="l" t="t" r="r" b="b"/>
              <a:pathLst>
                <a:path w="635" h="646" extrusionOk="0">
                  <a:moveTo>
                    <a:pt x="317" y="1"/>
                  </a:moveTo>
                  <a:lnTo>
                    <a:pt x="0" y="397"/>
                  </a:lnTo>
                  <a:lnTo>
                    <a:pt x="317" y="645"/>
                  </a:lnTo>
                  <a:lnTo>
                    <a:pt x="634" y="249"/>
                  </a:lnTo>
                  <a:lnTo>
                    <a:pt x="317" y="1"/>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27"/>
            <p:cNvSpPr/>
            <p:nvPr/>
          </p:nvSpPr>
          <p:spPr>
            <a:xfrm>
              <a:off x="7320577" y="1955488"/>
              <a:ext cx="190484" cy="179159"/>
            </a:xfrm>
            <a:custGeom>
              <a:avLst/>
              <a:gdLst/>
              <a:ahLst/>
              <a:cxnLst/>
              <a:rect l="l" t="t" r="r" b="b"/>
              <a:pathLst>
                <a:path w="2725" h="2563" extrusionOk="0">
                  <a:moveTo>
                    <a:pt x="1358" y="1"/>
                  </a:moveTo>
                  <a:cubicBezTo>
                    <a:pt x="734" y="1"/>
                    <a:pt x="180" y="469"/>
                    <a:pt x="99" y="1103"/>
                  </a:cubicBezTo>
                  <a:cubicBezTo>
                    <a:pt x="0" y="1806"/>
                    <a:pt x="485" y="2451"/>
                    <a:pt x="1189" y="2550"/>
                  </a:cubicBezTo>
                  <a:cubicBezTo>
                    <a:pt x="1250" y="2559"/>
                    <a:pt x="1311" y="2563"/>
                    <a:pt x="1371" y="2563"/>
                  </a:cubicBezTo>
                  <a:cubicBezTo>
                    <a:pt x="2000" y="2563"/>
                    <a:pt x="2545" y="2102"/>
                    <a:pt x="2635" y="1460"/>
                  </a:cubicBezTo>
                  <a:cubicBezTo>
                    <a:pt x="2724" y="756"/>
                    <a:pt x="2239" y="113"/>
                    <a:pt x="1535" y="14"/>
                  </a:cubicBezTo>
                  <a:cubicBezTo>
                    <a:pt x="1476" y="5"/>
                    <a:pt x="1417" y="1"/>
                    <a:pt x="1358" y="1"/>
                  </a:cubicBez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27"/>
            <p:cNvSpPr/>
            <p:nvPr/>
          </p:nvSpPr>
          <p:spPr>
            <a:xfrm>
              <a:off x="7367621" y="2000294"/>
              <a:ext cx="96325" cy="89615"/>
            </a:xfrm>
            <a:custGeom>
              <a:avLst/>
              <a:gdLst/>
              <a:ahLst/>
              <a:cxnLst/>
              <a:rect l="l" t="t" r="r" b="b"/>
              <a:pathLst>
                <a:path w="1378" h="1282" extrusionOk="0">
                  <a:moveTo>
                    <a:pt x="684" y="0"/>
                  </a:moveTo>
                  <a:cubicBezTo>
                    <a:pt x="372" y="0"/>
                    <a:pt x="96" y="235"/>
                    <a:pt x="50" y="551"/>
                  </a:cubicBezTo>
                  <a:cubicBezTo>
                    <a:pt x="1" y="908"/>
                    <a:pt x="248" y="1235"/>
                    <a:pt x="605" y="1275"/>
                  </a:cubicBezTo>
                  <a:cubicBezTo>
                    <a:pt x="635" y="1279"/>
                    <a:pt x="666" y="1281"/>
                    <a:pt x="696" y="1281"/>
                  </a:cubicBezTo>
                  <a:cubicBezTo>
                    <a:pt x="1007" y="1281"/>
                    <a:pt x="1283" y="1055"/>
                    <a:pt x="1328" y="730"/>
                  </a:cubicBezTo>
                  <a:cubicBezTo>
                    <a:pt x="1378" y="383"/>
                    <a:pt x="1130" y="56"/>
                    <a:pt x="774" y="7"/>
                  </a:cubicBezTo>
                  <a:cubicBezTo>
                    <a:pt x="744" y="2"/>
                    <a:pt x="714" y="0"/>
                    <a:pt x="684" y="0"/>
                  </a:cubicBezTo>
                  <a:close/>
                </a:path>
              </a:pathLst>
            </a:custGeom>
            <a:solidFill>
              <a:srgbClr val="FF63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27"/>
            <p:cNvSpPr/>
            <p:nvPr/>
          </p:nvSpPr>
          <p:spPr>
            <a:xfrm>
              <a:off x="7306667" y="2015952"/>
              <a:ext cx="38866" cy="33343"/>
            </a:xfrm>
            <a:custGeom>
              <a:avLst/>
              <a:gdLst/>
              <a:ahLst/>
              <a:cxnLst/>
              <a:rect l="l" t="t" r="r" b="b"/>
              <a:pathLst>
                <a:path w="556" h="477" extrusionOk="0">
                  <a:moveTo>
                    <a:pt x="50" y="1"/>
                  </a:moveTo>
                  <a:lnTo>
                    <a:pt x="1" y="406"/>
                  </a:lnTo>
                  <a:lnTo>
                    <a:pt x="496" y="476"/>
                  </a:lnTo>
                  <a:lnTo>
                    <a:pt x="556" y="70"/>
                  </a:lnTo>
                  <a:lnTo>
                    <a:pt x="50" y="1"/>
                  </a:ln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27"/>
            <p:cNvSpPr/>
            <p:nvPr/>
          </p:nvSpPr>
          <p:spPr>
            <a:xfrm>
              <a:off x="6804570" y="1868393"/>
              <a:ext cx="319383" cy="223827"/>
            </a:xfrm>
            <a:custGeom>
              <a:avLst/>
              <a:gdLst/>
              <a:ahLst/>
              <a:cxnLst/>
              <a:rect l="l" t="t" r="r" b="b"/>
              <a:pathLst>
                <a:path w="4569" h="3202" extrusionOk="0">
                  <a:moveTo>
                    <a:pt x="337" y="1"/>
                  </a:moveTo>
                  <a:lnTo>
                    <a:pt x="337" y="1"/>
                  </a:lnTo>
                  <a:cubicBezTo>
                    <a:pt x="407" y="457"/>
                    <a:pt x="416" y="932"/>
                    <a:pt x="347" y="1408"/>
                  </a:cubicBezTo>
                  <a:cubicBezTo>
                    <a:pt x="278" y="1824"/>
                    <a:pt x="159" y="2231"/>
                    <a:pt x="0" y="2607"/>
                  </a:cubicBezTo>
                  <a:lnTo>
                    <a:pt x="4162" y="3201"/>
                  </a:lnTo>
                  <a:cubicBezTo>
                    <a:pt x="4102" y="2775"/>
                    <a:pt x="4112" y="2349"/>
                    <a:pt x="4172" y="1913"/>
                  </a:cubicBezTo>
                  <a:cubicBezTo>
                    <a:pt x="4241" y="1447"/>
                    <a:pt x="4380" y="1011"/>
                    <a:pt x="4568" y="606"/>
                  </a:cubicBezTo>
                  <a:lnTo>
                    <a:pt x="337" y="1"/>
                  </a:lnTo>
                  <a:close/>
                </a:path>
              </a:pathLst>
            </a:custGeom>
            <a:solidFill>
              <a:srgbClr val="9F1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27"/>
            <p:cNvSpPr/>
            <p:nvPr/>
          </p:nvSpPr>
          <p:spPr>
            <a:xfrm>
              <a:off x="6633522" y="2523566"/>
              <a:ext cx="467506" cy="192651"/>
            </a:xfrm>
            <a:custGeom>
              <a:avLst/>
              <a:gdLst/>
              <a:ahLst/>
              <a:cxnLst/>
              <a:rect l="l" t="t" r="r" b="b"/>
              <a:pathLst>
                <a:path w="6688" h="2756" extrusionOk="0">
                  <a:moveTo>
                    <a:pt x="258" y="1"/>
                  </a:moveTo>
                  <a:lnTo>
                    <a:pt x="0" y="1834"/>
                  </a:lnTo>
                  <a:lnTo>
                    <a:pt x="6430" y="2755"/>
                  </a:lnTo>
                  <a:lnTo>
                    <a:pt x="6688" y="922"/>
                  </a:lnTo>
                  <a:lnTo>
                    <a:pt x="258" y="1"/>
                  </a:lnTo>
                  <a:close/>
                </a:path>
              </a:pathLst>
            </a:custGeom>
            <a:solidFill>
              <a:srgbClr val="AEAD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3" name="Google Shape;323;p27"/>
          <p:cNvSpPr txBox="1">
            <a:spLocks noGrp="1"/>
          </p:cNvSpPr>
          <p:nvPr>
            <p:ph type="ctrTitle"/>
          </p:nvPr>
        </p:nvSpPr>
        <p:spPr>
          <a:xfrm>
            <a:off x="304831" y="1093600"/>
            <a:ext cx="3587100" cy="24798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a:t>Línea del tiempo </a:t>
            </a:r>
            <a:r>
              <a:rPr lang="en">
                <a:solidFill>
                  <a:schemeClr val="lt1"/>
                </a:solidFill>
                <a:highlight>
                  <a:schemeClr val="dk2"/>
                </a:highlight>
              </a:rPr>
              <a:t>RAP</a:t>
            </a:r>
            <a:endParaRPr>
              <a:solidFill>
                <a:schemeClr val="lt1"/>
              </a:solidFill>
              <a:highlight>
                <a:schemeClr val="dk2"/>
              </a:highligh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28"/>
          <p:cNvSpPr txBox="1">
            <a:spLocks noGrp="1"/>
          </p:cNvSpPr>
          <p:nvPr>
            <p:ph type="title"/>
          </p:nvPr>
        </p:nvSpPr>
        <p:spPr>
          <a:xfrm>
            <a:off x="453471" y="450151"/>
            <a:ext cx="7704000" cy="5727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
              <a:t>Subgeneros del  </a:t>
            </a:r>
            <a:r>
              <a:rPr lang="en">
                <a:solidFill>
                  <a:schemeClr val="lt1"/>
                </a:solidFill>
                <a:highlight>
                  <a:schemeClr val="dk2"/>
                </a:highlight>
              </a:rPr>
              <a:t>Rap</a:t>
            </a:r>
            <a:endParaRPr>
              <a:solidFill>
                <a:schemeClr val="lt1"/>
              </a:solidFill>
              <a:highlight>
                <a:schemeClr val="dk2"/>
              </a:highlight>
            </a:endParaRPr>
          </a:p>
        </p:txBody>
      </p:sp>
      <p:sp>
        <p:nvSpPr>
          <p:cNvPr id="329" name="Google Shape;329;p28"/>
          <p:cNvSpPr txBox="1">
            <a:spLocks noGrp="1"/>
          </p:cNvSpPr>
          <p:nvPr>
            <p:ph type="body" idx="1"/>
          </p:nvPr>
        </p:nvSpPr>
        <p:spPr>
          <a:xfrm>
            <a:off x="1112415" y="1192175"/>
            <a:ext cx="2709000" cy="341640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endParaRPr sz="1500"/>
          </a:p>
          <a:p>
            <a:pPr marL="457200" lvl="0" indent="-323850" algn="l" rtl="0">
              <a:lnSpc>
                <a:spcPct val="100000"/>
              </a:lnSpc>
              <a:spcBef>
                <a:spcPts val="0"/>
              </a:spcBef>
              <a:spcAft>
                <a:spcPts val="0"/>
              </a:spcAft>
              <a:buSzPts val="1500"/>
              <a:buChar char="●"/>
            </a:pPr>
            <a:r>
              <a:rPr lang="en" sz="1500"/>
              <a:t>Cloud rap.</a:t>
            </a:r>
            <a:endParaRPr sz="1500"/>
          </a:p>
          <a:p>
            <a:pPr marL="457200" lvl="0" indent="-323850" algn="l" rtl="0">
              <a:lnSpc>
                <a:spcPct val="100000"/>
              </a:lnSpc>
              <a:spcBef>
                <a:spcPts val="0"/>
              </a:spcBef>
              <a:spcAft>
                <a:spcPts val="0"/>
              </a:spcAft>
              <a:buSzPts val="1500"/>
              <a:buChar char="●"/>
            </a:pPr>
            <a:r>
              <a:rPr lang="en" sz="1500"/>
              <a:t>Crunk.</a:t>
            </a:r>
            <a:endParaRPr sz="1500"/>
          </a:p>
          <a:p>
            <a:pPr marL="457200" lvl="0" indent="-323850" algn="l" rtl="0">
              <a:lnSpc>
                <a:spcPct val="100000"/>
              </a:lnSpc>
              <a:spcBef>
                <a:spcPts val="0"/>
              </a:spcBef>
              <a:spcAft>
                <a:spcPts val="0"/>
              </a:spcAft>
              <a:buSzPts val="1500"/>
              <a:buChar char="●"/>
            </a:pPr>
            <a:r>
              <a:rPr lang="en" sz="1500"/>
              <a:t>Hip hop.</a:t>
            </a:r>
            <a:endParaRPr sz="1500"/>
          </a:p>
          <a:p>
            <a:pPr marL="457200" lvl="0" indent="-323850" algn="l" rtl="0">
              <a:lnSpc>
                <a:spcPct val="100000"/>
              </a:lnSpc>
              <a:spcBef>
                <a:spcPts val="0"/>
              </a:spcBef>
              <a:spcAft>
                <a:spcPts val="0"/>
              </a:spcAft>
              <a:buSzPts val="1500"/>
              <a:buChar char="●"/>
            </a:pPr>
            <a:r>
              <a:rPr lang="en" sz="1500"/>
              <a:t>Jazz rap.</a:t>
            </a:r>
            <a:endParaRPr sz="1500"/>
          </a:p>
          <a:p>
            <a:pPr marL="457200" lvl="0" indent="-323850" algn="l" rtl="0">
              <a:lnSpc>
                <a:spcPct val="100000"/>
              </a:lnSpc>
              <a:spcBef>
                <a:spcPts val="0"/>
              </a:spcBef>
              <a:spcAft>
                <a:spcPts val="0"/>
              </a:spcAft>
              <a:buSzPts val="1500"/>
              <a:buChar char="●"/>
            </a:pPr>
            <a:r>
              <a:rPr lang="en" sz="1500"/>
              <a:t>Electro.</a:t>
            </a:r>
            <a:endParaRPr sz="1500"/>
          </a:p>
          <a:p>
            <a:pPr marL="457200" lvl="0" indent="-323850" algn="l" rtl="0">
              <a:lnSpc>
                <a:spcPct val="100000"/>
              </a:lnSpc>
              <a:spcBef>
                <a:spcPts val="0"/>
              </a:spcBef>
              <a:spcAft>
                <a:spcPts val="0"/>
              </a:spcAft>
              <a:buSzPts val="1500"/>
              <a:buChar char="●"/>
            </a:pPr>
            <a:r>
              <a:rPr lang="en" sz="1500"/>
              <a:t>Trap. </a:t>
            </a:r>
            <a:endParaRPr sz="1500"/>
          </a:p>
          <a:p>
            <a:pPr marL="457200" lvl="0" indent="-323850" algn="l" rtl="0">
              <a:lnSpc>
                <a:spcPct val="100000"/>
              </a:lnSpc>
              <a:spcBef>
                <a:spcPts val="0"/>
              </a:spcBef>
              <a:spcAft>
                <a:spcPts val="0"/>
              </a:spcAft>
              <a:buSzPts val="1500"/>
              <a:buChar char="●"/>
            </a:pPr>
            <a:r>
              <a:rPr lang="en" sz="1500"/>
              <a:t>Rap cristiano. </a:t>
            </a:r>
            <a:endParaRPr sz="1500"/>
          </a:p>
          <a:p>
            <a:pPr marL="457200" lvl="0" indent="-323850" algn="l" rtl="0">
              <a:lnSpc>
                <a:spcPct val="100000"/>
              </a:lnSpc>
              <a:spcBef>
                <a:spcPts val="0"/>
              </a:spcBef>
              <a:spcAft>
                <a:spcPts val="0"/>
              </a:spcAft>
              <a:buSzPts val="1500"/>
              <a:buChar char="●"/>
            </a:pPr>
            <a:r>
              <a:rPr lang="en" sz="1500"/>
              <a:t>Rap rock.  </a:t>
            </a:r>
            <a:endParaRPr sz="1500"/>
          </a:p>
          <a:p>
            <a:pPr marL="0" lvl="0" indent="0" algn="l" rtl="0">
              <a:lnSpc>
                <a:spcPct val="100000"/>
              </a:lnSpc>
              <a:spcBef>
                <a:spcPts val="0"/>
              </a:spcBef>
              <a:spcAft>
                <a:spcPts val="0"/>
              </a:spcAft>
              <a:buNone/>
            </a:pPr>
            <a:endParaRPr sz="1500"/>
          </a:p>
          <a:p>
            <a:pPr marL="0" lvl="0" indent="0" algn="l" rtl="0">
              <a:lnSpc>
                <a:spcPct val="100000"/>
              </a:lnSpc>
              <a:spcBef>
                <a:spcPts val="0"/>
              </a:spcBef>
              <a:spcAft>
                <a:spcPts val="0"/>
              </a:spcAft>
              <a:buNone/>
            </a:pPr>
            <a:endParaRPr sz="1500"/>
          </a:p>
          <a:p>
            <a:pPr marL="0" lvl="0" indent="0" algn="l" rtl="0">
              <a:lnSpc>
                <a:spcPct val="100000"/>
              </a:lnSpc>
              <a:spcBef>
                <a:spcPts val="0"/>
              </a:spcBef>
              <a:spcAft>
                <a:spcPts val="0"/>
              </a:spcAft>
              <a:buNone/>
            </a:pPr>
            <a:endParaRPr sz="1200"/>
          </a:p>
        </p:txBody>
      </p:sp>
      <p:sp>
        <p:nvSpPr>
          <p:cNvPr id="330" name="Google Shape;330;p28"/>
          <p:cNvSpPr txBox="1"/>
          <p:nvPr/>
        </p:nvSpPr>
        <p:spPr>
          <a:xfrm>
            <a:off x="4857665" y="2179188"/>
            <a:ext cx="3000000" cy="1647000"/>
          </a:xfrm>
          <a:prstGeom prst="rect">
            <a:avLst/>
          </a:prstGeom>
          <a:noFill/>
          <a:ln>
            <a:noFill/>
          </a:ln>
        </p:spPr>
        <p:txBody>
          <a:bodyPr spcFirstLastPara="1" wrap="square" lIns="91425" tIns="91425" rIns="91425" bIns="91425" anchor="t" anchorCtr="0">
            <a:spAutoFit/>
          </a:bodyPr>
          <a:lstStyle/>
          <a:p>
            <a:pPr marL="457200" lvl="0" indent="-304800" algn="l" rtl="0">
              <a:spcBef>
                <a:spcPts val="0"/>
              </a:spcBef>
              <a:spcAft>
                <a:spcPts val="0"/>
              </a:spcAft>
              <a:buClr>
                <a:schemeClr val="dk1"/>
              </a:buClr>
              <a:buSzPts val="1200"/>
              <a:buFont typeface="Barlow"/>
              <a:buChar char="●"/>
            </a:pPr>
            <a:r>
              <a:rPr lang="en" sz="1200">
                <a:solidFill>
                  <a:schemeClr val="dk1"/>
                </a:solidFill>
                <a:latin typeface="Barlow"/>
                <a:ea typeface="Barlow"/>
                <a:cs typeface="Barlow"/>
                <a:sym typeface="Barlow"/>
              </a:rPr>
              <a:t>Funk.</a:t>
            </a:r>
            <a:endParaRPr sz="1200">
              <a:solidFill>
                <a:schemeClr val="dk1"/>
              </a:solidFill>
              <a:latin typeface="Barlow"/>
              <a:ea typeface="Barlow"/>
              <a:cs typeface="Barlow"/>
              <a:sym typeface="Barlow"/>
            </a:endParaRPr>
          </a:p>
          <a:p>
            <a:pPr marL="457200" lvl="0" indent="-304800" algn="l" rtl="0">
              <a:spcBef>
                <a:spcPts val="0"/>
              </a:spcBef>
              <a:spcAft>
                <a:spcPts val="0"/>
              </a:spcAft>
              <a:buClr>
                <a:schemeClr val="dk1"/>
              </a:buClr>
              <a:buSzPts val="1200"/>
              <a:buFont typeface="Barlow"/>
              <a:buChar char="●"/>
            </a:pPr>
            <a:r>
              <a:rPr lang="en" sz="1200">
                <a:solidFill>
                  <a:schemeClr val="dk1"/>
                </a:solidFill>
                <a:latin typeface="Barlow"/>
                <a:ea typeface="Barlow"/>
                <a:cs typeface="Barlow"/>
                <a:sym typeface="Barlow"/>
              </a:rPr>
              <a:t> disco.</a:t>
            </a:r>
            <a:endParaRPr sz="1200">
              <a:solidFill>
                <a:schemeClr val="dk1"/>
              </a:solidFill>
              <a:latin typeface="Barlow"/>
              <a:ea typeface="Barlow"/>
              <a:cs typeface="Barlow"/>
              <a:sym typeface="Barlow"/>
            </a:endParaRPr>
          </a:p>
          <a:p>
            <a:pPr marL="457200" lvl="0" indent="-304800" algn="l" rtl="0">
              <a:spcBef>
                <a:spcPts val="0"/>
              </a:spcBef>
              <a:spcAft>
                <a:spcPts val="0"/>
              </a:spcAft>
              <a:buClr>
                <a:schemeClr val="dk1"/>
              </a:buClr>
              <a:buSzPts val="1200"/>
              <a:buFont typeface="Barlow"/>
              <a:buChar char="●"/>
            </a:pPr>
            <a:r>
              <a:rPr lang="en" sz="1200">
                <a:solidFill>
                  <a:schemeClr val="dk1"/>
                </a:solidFill>
                <a:latin typeface="Barlow"/>
                <a:ea typeface="Barlow"/>
                <a:cs typeface="Barlow"/>
                <a:sym typeface="Barlow"/>
              </a:rPr>
              <a:t> electrónica.</a:t>
            </a:r>
            <a:endParaRPr sz="1200">
              <a:solidFill>
                <a:schemeClr val="dk1"/>
              </a:solidFill>
              <a:latin typeface="Barlow"/>
              <a:ea typeface="Barlow"/>
              <a:cs typeface="Barlow"/>
              <a:sym typeface="Barlow"/>
            </a:endParaRPr>
          </a:p>
          <a:p>
            <a:pPr marL="457200" lvl="0" indent="-304800" algn="l" rtl="0">
              <a:spcBef>
                <a:spcPts val="0"/>
              </a:spcBef>
              <a:spcAft>
                <a:spcPts val="0"/>
              </a:spcAft>
              <a:buClr>
                <a:schemeClr val="dk1"/>
              </a:buClr>
              <a:buSzPts val="1200"/>
              <a:buFont typeface="Barlow"/>
              <a:buChar char="●"/>
            </a:pPr>
            <a:r>
              <a:rPr lang="en" sz="1200">
                <a:solidFill>
                  <a:schemeClr val="dk1"/>
                </a:solidFill>
                <a:latin typeface="Barlow"/>
                <a:ea typeface="Barlow"/>
                <a:cs typeface="Barlow"/>
                <a:sym typeface="Barlow"/>
              </a:rPr>
              <a:t> jazz.</a:t>
            </a:r>
            <a:endParaRPr sz="1200">
              <a:solidFill>
                <a:schemeClr val="dk1"/>
              </a:solidFill>
              <a:latin typeface="Barlow"/>
              <a:ea typeface="Barlow"/>
              <a:cs typeface="Barlow"/>
              <a:sym typeface="Barlow"/>
            </a:endParaRPr>
          </a:p>
          <a:p>
            <a:pPr marL="457200" lvl="0" indent="-304800" algn="l" rtl="0">
              <a:spcBef>
                <a:spcPts val="0"/>
              </a:spcBef>
              <a:spcAft>
                <a:spcPts val="0"/>
              </a:spcAft>
              <a:buClr>
                <a:schemeClr val="dk1"/>
              </a:buClr>
              <a:buSzPts val="1200"/>
              <a:buFont typeface="Barlow"/>
              <a:buChar char="●"/>
            </a:pPr>
            <a:r>
              <a:rPr lang="en" sz="1200">
                <a:solidFill>
                  <a:schemeClr val="dk1"/>
                </a:solidFill>
                <a:latin typeface="Barlow"/>
                <a:ea typeface="Barlow"/>
                <a:cs typeface="Barlow"/>
                <a:sym typeface="Barlow"/>
              </a:rPr>
              <a:t> blues hablado.</a:t>
            </a:r>
            <a:endParaRPr sz="1200">
              <a:solidFill>
                <a:schemeClr val="dk1"/>
              </a:solidFill>
              <a:latin typeface="Barlow"/>
              <a:ea typeface="Barlow"/>
              <a:cs typeface="Barlow"/>
              <a:sym typeface="Barlow"/>
            </a:endParaRPr>
          </a:p>
          <a:p>
            <a:pPr marL="457200" lvl="0" indent="-304800" algn="l" rtl="0">
              <a:spcBef>
                <a:spcPts val="0"/>
              </a:spcBef>
              <a:spcAft>
                <a:spcPts val="0"/>
              </a:spcAft>
              <a:buClr>
                <a:schemeClr val="dk1"/>
              </a:buClr>
              <a:buSzPts val="1200"/>
              <a:buFont typeface="Barlow"/>
              <a:buChar char="●"/>
            </a:pPr>
            <a:r>
              <a:rPr lang="en" sz="1200">
                <a:solidFill>
                  <a:schemeClr val="dk1"/>
                </a:solidFill>
                <a:latin typeface="Barlow"/>
                <a:ea typeface="Barlow"/>
                <a:cs typeface="Barlow"/>
                <a:sym typeface="Barlow"/>
              </a:rPr>
              <a:t> soul.</a:t>
            </a:r>
            <a:endParaRPr sz="1200">
              <a:solidFill>
                <a:schemeClr val="dk1"/>
              </a:solidFill>
              <a:latin typeface="Barlow"/>
              <a:ea typeface="Barlow"/>
              <a:cs typeface="Barlow"/>
              <a:sym typeface="Barlow"/>
            </a:endParaRPr>
          </a:p>
          <a:p>
            <a:pPr marL="457200" lvl="0" indent="-304800" algn="l" rtl="0">
              <a:spcBef>
                <a:spcPts val="0"/>
              </a:spcBef>
              <a:spcAft>
                <a:spcPts val="0"/>
              </a:spcAft>
              <a:buClr>
                <a:schemeClr val="dk1"/>
              </a:buClr>
              <a:buSzPts val="1200"/>
              <a:buFont typeface="Barlow"/>
              <a:buChar char="●"/>
            </a:pPr>
            <a:r>
              <a:rPr lang="en" sz="1200">
                <a:solidFill>
                  <a:schemeClr val="dk1"/>
                </a:solidFill>
                <a:latin typeface="Barlow"/>
                <a:ea typeface="Barlow"/>
                <a:cs typeface="Barlow"/>
                <a:sym typeface="Barlow"/>
              </a:rPr>
              <a:t> Rhythm and blues.</a:t>
            </a:r>
            <a:endParaRPr sz="1200">
              <a:solidFill>
                <a:schemeClr val="dk1"/>
              </a:solidFill>
              <a:latin typeface="Barlow"/>
              <a:ea typeface="Barlow"/>
              <a:cs typeface="Barlow"/>
              <a:sym typeface="Barlow"/>
            </a:endParaRPr>
          </a:p>
          <a:p>
            <a:pPr marL="457200" lvl="0" indent="-304800" algn="l" rtl="0">
              <a:spcBef>
                <a:spcPts val="0"/>
              </a:spcBef>
              <a:spcAft>
                <a:spcPts val="0"/>
              </a:spcAft>
              <a:buClr>
                <a:schemeClr val="dk1"/>
              </a:buClr>
              <a:buSzPts val="1200"/>
              <a:buFont typeface="Barlow"/>
              <a:buChar char="●"/>
            </a:pPr>
            <a:r>
              <a:rPr lang="en" sz="1200">
                <a:solidFill>
                  <a:schemeClr val="dk1"/>
                </a:solidFill>
                <a:latin typeface="Barlow"/>
                <a:ea typeface="Barlow"/>
                <a:cs typeface="Barlow"/>
                <a:sym typeface="Barlow"/>
              </a:rPr>
              <a:t> toasting</a:t>
            </a:r>
            <a:endParaRPr/>
          </a:p>
        </p:txBody>
      </p:sp>
      <p:sp>
        <p:nvSpPr>
          <p:cNvPr id="331" name="Google Shape;331;p28"/>
          <p:cNvSpPr txBox="1">
            <a:spLocks noGrp="1"/>
          </p:cNvSpPr>
          <p:nvPr>
            <p:ph type="title"/>
          </p:nvPr>
        </p:nvSpPr>
        <p:spPr>
          <a:xfrm>
            <a:off x="4564875" y="1445846"/>
            <a:ext cx="3585600" cy="8835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 sz="3000"/>
              <a:t>Origenes</a:t>
            </a:r>
            <a:r>
              <a:rPr lang="en" sz="3000">
                <a:solidFill>
                  <a:schemeClr val="lt1"/>
                </a:solidFill>
              </a:rPr>
              <a:t> </a:t>
            </a:r>
            <a:r>
              <a:rPr lang="en" sz="3000">
                <a:solidFill>
                  <a:schemeClr val="lt1"/>
                </a:solidFill>
                <a:highlight>
                  <a:schemeClr val="dk2"/>
                </a:highlight>
              </a:rPr>
              <a:t>Musicales</a:t>
            </a:r>
            <a:endParaRPr sz="3000">
              <a:solidFill>
                <a:schemeClr val="lt1"/>
              </a:solidFill>
              <a:highlight>
                <a:schemeClr val="dk2"/>
              </a:high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29"/>
          <p:cNvSpPr txBox="1">
            <a:spLocks noGrp="1"/>
          </p:cNvSpPr>
          <p:nvPr>
            <p:ph type="title"/>
          </p:nvPr>
        </p:nvSpPr>
        <p:spPr>
          <a:xfrm>
            <a:off x="713225" y="769221"/>
            <a:ext cx="4316700" cy="926700"/>
          </a:xfrm>
          <a:prstGeom prst="rect">
            <a:avLst/>
          </a:prstGeom>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a:t>Significado </a:t>
            </a:r>
            <a:endParaRPr/>
          </a:p>
        </p:txBody>
      </p:sp>
      <p:sp>
        <p:nvSpPr>
          <p:cNvPr id="337" name="Google Shape;337;p29"/>
          <p:cNvSpPr txBox="1">
            <a:spLocks noGrp="1"/>
          </p:cNvSpPr>
          <p:nvPr>
            <p:ph type="subTitle" idx="1"/>
          </p:nvPr>
        </p:nvSpPr>
        <p:spPr>
          <a:xfrm>
            <a:off x="713217" y="1567795"/>
            <a:ext cx="4045200" cy="293700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r>
              <a:rPr lang="en"/>
              <a:t>El Diccionario Inglés Shorter Oxford ofrece la fecha de 1541 para el primer uso registrado de la palabra con el significado de "pronunciar (especialmente un juramento) de forma brusca, vigorosa o repentina".</a:t>
            </a:r>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r>
              <a:rPr lang="en"/>
              <a:t>En la  fecha de 1932, se le dio un significado posterior de "conversar, especialmente de manera abierta y franca".</a:t>
            </a:r>
            <a:endParaRPr/>
          </a:p>
        </p:txBody>
      </p:sp>
      <p:sp>
        <p:nvSpPr>
          <p:cNvPr id="338" name="Google Shape;338;p29"/>
          <p:cNvSpPr/>
          <p:nvPr/>
        </p:nvSpPr>
        <p:spPr>
          <a:xfrm>
            <a:off x="5296702" y="995969"/>
            <a:ext cx="3033345" cy="3022332"/>
          </a:xfrm>
          <a:custGeom>
            <a:avLst/>
            <a:gdLst/>
            <a:ahLst/>
            <a:cxnLst/>
            <a:rect l="l" t="t" r="r" b="b"/>
            <a:pathLst>
              <a:path w="59219" h="59004" extrusionOk="0">
                <a:moveTo>
                  <a:pt x="29609" y="0"/>
                </a:moveTo>
                <a:cubicBezTo>
                  <a:pt x="29327" y="0"/>
                  <a:pt x="29045" y="106"/>
                  <a:pt x="28832" y="319"/>
                </a:cubicBezTo>
                <a:lnTo>
                  <a:pt x="426" y="28725"/>
                </a:lnTo>
                <a:cubicBezTo>
                  <a:pt x="0" y="29151"/>
                  <a:pt x="0" y="29844"/>
                  <a:pt x="426" y="30271"/>
                </a:cubicBezTo>
                <a:lnTo>
                  <a:pt x="28832" y="58676"/>
                </a:lnTo>
                <a:cubicBezTo>
                  <a:pt x="29045" y="58894"/>
                  <a:pt x="29327" y="59003"/>
                  <a:pt x="29609" y="59003"/>
                </a:cubicBezTo>
                <a:cubicBezTo>
                  <a:pt x="29892" y="59003"/>
                  <a:pt x="30174" y="58894"/>
                  <a:pt x="30387" y="58676"/>
                </a:cubicBezTo>
                <a:lnTo>
                  <a:pt x="58793" y="30271"/>
                </a:lnTo>
                <a:cubicBezTo>
                  <a:pt x="59219" y="29844"/>
                  <a:pt x="59219" y="29151"/>
                  <a:pt x="58793" y="28725"/>
                </a:cubicBezTo>
                <a:lnTo>
                  <a:pt x="30387" y="319"/>
                </a:lnTo>
                <a:cubicBezTo>
                  <a:pt x="30174" y="106"/>
                  <a:pt x="29892" y="0"/>
                  <a:pt x="29609" y="0"/>
                </a:cubicBezTo>
                <a:close/>
              </a:path>
            </a:pathLst>
          </a:custGeom>
          <a:solidFill>
            <a:srgbClr val="FFB7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29"/>
          <p:cNvSpPr/>
          <p:nvPr/>
        </p:nvSpPr>
        <p:spPr>
          <a:xfrm>
            <a:off x="5249476" y="943263"/>
            <a:ext cx="3127800" cy="3127287"/>
          </a:xfrm>
          <a:custGeom>
            <a:avLst/>
            <a:gdLst/>
            <a:ahLst/>
            <a:cxnLst/>
            <a:rect l="l" t="t" r="r" b="b"/>
            <a:pathLst>
              <a:path w="61063" h="61053" extrusionOk="0">
                <a:moveTo>
                  <a:pt x="30536" y="407"/>
                </a:moveTo>
                <a:cubicBezTo>
                  <a:pt x="30883" y="407"/>
                  <a:pt x="31200" y="546"/>
                  <a:pt x="31448" y="793"/>
                </a:cubicBezTo>
                <a:lnTo>
                  <a:pt x="60270" y="29605"/>
                </a:lnTo>
                <a:cubicBezTo>
                  <a:pt x="60517" y="29853"/>
                  <a:pt x="60646" y="30180"/>
                  <a:pt x="60646" y="30527"/>
                </a:cubicBezTo>
                <a:cubicBezTo>
                  <a:pt x="60646" y="30873"/>
                  <a:pt x="60517" y="31201"/>
                  <a:pt x="60270" y="31448"/>
                </a:cubicBezTo>
                <a:lnTo>
                  <a:pt x="31448" y="60260"/>
                </a:lnTo>
                <a:cubicBezTo>
                  <a:pt x="31200" y="60508"/>
                  <a:pt x="30883" y="60647"/>
                  <a:pt x="30536" y="60647"/>
                </a:cubicBezTo>
                <a:cubicBezTo>
                  <a:pt x="30180" y="60647"/>
                  <a:pt x="29862" y="60508"/>
                  <a:pt x="29615" y="60260"/>
                </a:cubicBezTo>
                <a:lnTo>
                  <a:pt x="793" y="31448"/>
                </a:lnTo>
                <a:cubicBezTo>
                  <a:pt x="546" y="31201"/>
                  <a:pt x="416" y="30873"/>
                  <a:pt x="416" y="30527"/>
                </a:cubicBezTo>
                <a:cubicBezTo>
                  <a:pt x="416" y="30180"/>
                  <a:pt x="546" y="29853"/>
                  <a:pt x="793" y="29605"/>
                </a:cubicBezTo>
                <a:lnTo>
                  <a:pt x="29615" y="793"/>
                </a:lnTo>
                <a:cubicBezTo>
                  <a:pt x="29862" y="546"/>
                  <a:pt x="30180" y="407"/>
                  <a:pt x="30536" y="407"/>
                </a:cubicBezTo>
                <a:close/>
                <a:moveTo>
                  <a:pt x="30536" y="1"/>
                </a:moveTo>
                <a:cubicBezTo>
                  <a:pt x="30071" y="1"/>
                  <a:pt x="29644" y="179"/>
                  <a:pt x="29318" y="496"/>
                </a:cubicBezTo>
                <a:lnTo>
                  <a:pt x="506" y="29318"/>
                </a:lnTo>
                <a:cubicBezTo>
                  <a:pt x="179" y="29645"/>
                  <a:pt x="0" y="30071"/>
                  <a:pt x="0" y="30527"/>
                </a:cubicBezTo>
                <a:cubicBezTo>
                  <a:pt x="0" y="30983"/>
                  <a:pt x="179" y="31419"/>
                  <a:pt x="506" y="31736"/>
                </a:cubicBezTo>
                <a:lnTo>
                  <a:pt x="29318" y="60557"/>
                </a:lnTo>
                <a:cubicBezTo>
                  <a:pt x="29644" y="60874"/>
                  <a:pt x="30071" y="61053"/>
                  <a:pt x="30536" y="61053"/>
                </a:cubicBezTo>
                <a:cubicBezTo>
                  <a:pt x="30992" y="61053"/>
                  <a:pt x="31418" y="60874"/>
                  <a:pt x="31745" y="60557"/>
                </a:cubicBezTo>
                <a:lnTo>
                  <a:pt x="60557" y="31736"/>
                </a:lnTo>
                <a:cubicBezTo>
                  <a:pt x="60884" y="31419"/>
                  <a:pt x="61063" y="30983"/>
                  <a:pt x="61063" y="30527"/>
                </a:cubicBezTo>
                <a:cubicBezTo>
                  <a:pt x="61063" y="30071"/>
                  <a:pt x="60884" y="29645"/>
                  <a:pt x="60557" y="29318"/>
                </a:cubicBezTo>
                <a:lnTo>
                  <a:pt x="31745" y="496"/>
                </a:lnTo>
                <a:cubicBezTo>
                  <a:pt x="31418" y="179"/>
                  <a:pt x="30992" y="1"/>
                  <a:pt x="30536" y="1"/>
                </a:cubicBezTo>
                <a:close/>
              </a:path>
            </a:pathLst>
          </a:custGeom>
          <a:solidFill>
            <a:srgbClr val="FF63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29"/>
          <p:cNvSpPr/>
          <p:nvPr/>
        </p:nvSpPr>
        <p:spPr>
          <a:xfrm>
            <a:off x="5203325" y="896600"/>
            <a:ext cx="3220666" cy="3220666"/>
          </a:xfrm>
          <a:custGeom>
            <a:avLst/>
            <a:gdLst/>
            <a:ahLst/>
            <a:cxnLst/>
            <a:rect l="l" t="t" r="r" b="b"/>
            <a:pathLst>
              <a:path w="62876" h="62876" extrusionOk="0">
                <a:moveTo>
                  <a:pt x="31437" y="308"/>
                </a:moveTo>
                <a:cubicBezTo>
                  <a:pt x="31923" y="308"/>
                  <a:pt x="32408" y="496"/>
                  <a:pt x="32775" y="872"/>
                </a:cubicBezTo>
                <a:lnTo>
                  <a:pt x="62003" y="30091"/>
                </a:lnTo>
                <a:cubicBezTo>
                  <a:pt x="62360" y="30447"/>
                  <a:pt x="62558" y="30932"/>
                  <a:pt x="62558" y="31438"/>
                </a:cubicBezTo>
                <a:cubicBezTo>
                  <a:pt x="62558" y="31943"/>
                  <a:pt x="62360" y="32429"/>
                  <a:pt x="62003" y="32786"/>
                </a:cubicBezTo>
                <a:lnTo>
                  <a:pt x="32775" y="62014"/>
                </a:lnTo>
                <a:cubicBezTo>
                  <a:pt x="32418" y="62370"/>
                  <a:pt x="31943" y="62568"/>
                  <a:pt x="31437" y="62568"/>
                </a:cubicBezTo>
                <a:cubicBezTo>
                  <a:pt x="30922" y="62568"/>
                  <a:pt x="30446" y="62370"/>
                  <a:pt x="30090" y="62014"/>
                </a:cubicBezTo>
                <a:lnTo>
                  <a:pt x="862" y="32786"/>
                </a:lnTo>
                <a:cubicBezTo>
                  <a:pt x="505" y="32429"/>
                  <a:pt x="307" y="31943"/>
                  <a:pt x="307" y="31438"/>
                </a:cubicBezTo>
                <a:cubicBezTo>
                  <a:pt x="307" y="30932"/>
                  <a:pt x="505" y="30447"/>
                  <a:pt x="862" y="30091"/>
                </a:cubicBezTo>
                <a:lnTo>
                  <a:pt x="30090" y="872"/>
                </a:lnTo>
                <a:cubicBezTo>
                  <a:pt x="30457" y="496"/>
                  <a:pt x="30942" y="308"/>
                  <a:pt x="31437" y="308"/>
                </a:cubicBezTo>
                <a:close/>
                <a:moveTo>
                  <a:pt x="31437" y="0"/>
                </a:moveTo>
                <a:cubicBezTo>
                  <a:pt x="30843" y="0"/>
                  <a:pt x="30288" y="229"/>
                  <a:pt x="29872" y="654"/>
                </a:cubicBezTo>
                <a:lnTo>
                  <a:pt x="644" y="29873"/>
                </a:lnTo>
                <a:cubicBezTo>
                  <a:pt x="228" y="30289"/>
                  <a:pt x="0" y="30844"/>
                  <a:pt x="0" y="31438"/>
                </a:cubicBezTo>
                <a:cubicBezTo>
                  <a:pt x="0" y="32033"/>
                  <a:pt x="228" y="32587"/>
                  <a:pt x="644" y="33004"/>
                </a:cubicBezTo>
                <a:lnTo>
                  <a:pt x="29872" y="62232"/>
                </a:lnTo>
                <a:cubicBezTo>
                  <a:pt x="30288" y="62648"/>
                  <a:pt x="30843" y="62875"/>
                  <a:pt x="31437" y="62875"/>
                </a:cubicBezTo>
                <a:cubicBezTo>
                  <a:pt x="32022" y="62875"/>
                  <a:pt x="32577" y="62648"/>
                  <a:pt x="33003" y="62232"/>
                </a:cubicBezTo>
                <a:lnTo>
                  <a:pt x="62221" y="33004"/>
                </a:lnTo>
                <a:cubicBezTo>
                  <a:pt x="62637" y="32587"/>
                  <a:pt x="62875" y="32033"/>
                  <a:pt x="62875" y="31438"/>
                </a:cubicBezTo>
                <a:cubicBezTo>
                  <a:pt x="62875" y="30844"/>
                  <a:pt x="62637" y="30289"/>
                  <a:pt x="62221" y="29873"/>
                </a:cubicBezTo>
                <a:lnTo>
                  <a:pt x="33003" y="654"/>
                </a:lnTo>
                <a:cubicBezTo>
                  <a:pt x="32577" y="229"/>
                  <a:pt x="32022" y="0"/>
                  <a:pt x="31437" y="0"/>
                </a:cubicBezTo>
                <a:close/>
              </a:path>
            </a:pathLst>
          </a:custGeom>
          <a:solidFill>
            <a:srgbClr val="9F1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41" name="Google Shape;341;p29"/>
          <p:cNvPicPr preferRelativeResize="0"/>
          <p:nvPr/>
        </p:nvPicPr>
        <p:blipFill rotWithShape="1">
          <a:blip r:embed="rId3">
            <a:alphaModFix/>
          </a:blip>
          <a:srcRect t="33364"/>
          <a:stretch/>
        </p:blipFill>
        <p:spPr>
          <a:xfrm>
            <a:off x="5345325" y="1038675"/>
            <a:ext cx="2936700" cy="2937000"/>
          </a:xfrm>
          <a:prstGeom prst="diamond">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30"/>
          <p:cNvSpPr txBox="1">
            <a:spLocks noGrp="1"/>
          </p:cNvSpPr>
          <p:nvPr>
            <p:ph type="title"/>
          </p:nvPr>
        </p:nvSpPr>
        <p:spPr>
          <a:xfrm>
            <a:off x="720000" y="445025"/>
            <a:ext cx="5479800" cy="5727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
              <a:t>Origenes </a:t>
            </a:r>
            <a:endParaRPr>
              <a:solidFill>
                <a:schemeClr val="lt1"/>
              </a:solidFill>
              <a:highlight>
                <a:schemeClr val="dk2"/>
              </a:highlight>
            </a:endParaRPr>
          </a:p>
        </p:txBody>
      </p:sp>
      <p:sp>
        <p:nvSpPr>
          <p:cNvPr id="347" name="Google Shape;347;p30"/>
          <p:cNvSpPr txBox="1">
            <a:spLocks noGrp="1"/>
          </p:cNvSpPr>
          <p:nvPr>
            <p:ph type="subTitle" idx="1"/>
          </p:nvPr>
        </p:nvSpPr>
        <p:spPr>
          <a:xfrm>
            <a:off x="494472" y="1228862"/>
            <a:ext cx="6026100" cy="15843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endParaRPr/>
          </a:p>
          <a:p>
            <a:pPr marL="0" lvl="0" indent="0" algn="ctr" rtl="0">
              <a:lnSpc>
                <a:spcPct val="100000"/>
              </a:lnSpc>
              <a:spcBef>
                <a:spcPts val="0"/>
              </a:spcBef>
              <a:spcAft>
                <a:spcPts val="0"/>
              </a:spcAft>
              <a:buNone/>
            </a:pPr>
            <a:endParaRPr/>
          </a:p>
          <a:p>
            <a:pPr marL="0" lvl="0" indent="0" algn="ctr" rtl="0">
              <a:lnSpc>
                <a:spcPct val="100000"/>
              </a:lnSpc>
              <a:spcBef>
                <a:spcPts val="0"/>
              </a:spcBef>
              <a:spcAft>
                <a:spcPts val="0"/>
              </a:spcAft>
              <a:buNone/>
            </a:pPr>
            <a:r>
              <a:rPr lang="en"/>
              <a:t>El rap se remonta a sus raíces africanas. Siglos antes de que existiera la música hip-hop en el siglo XX, los griots de África Occidental contaban historias rítmicamente, sobre tambores y otros instrumentos.</a:t>
            </a:r>
            <a:endParaRPr/>
          </a:p>
        </p:txBody>
      </p:sp>
      <p:sp>
        <p:nvSpPr>
          <p:cNvPr id="348" name="Google Shape;348;p30"/>
          <p:cNvSpPr txBox="1">
            <a:spLocks noGrp="1"/>
          </p:cNvSpPr>
          <p:nvPr>
            <p:ph type="subTitle" idx="3"/>
          </p:nvPr>
        </p:nvSpPr>
        <p:spPr>
          <a:xfrm>
            <a:off x="719998" y="3024275"/>
            <a:ext cx="5209200" cy="15843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a:t>surgió a finales de la década de 1970 en los barrios más marginales de Nueva York como una derivación del funk, y su aparición significó una verdadera revelación en el mundo de la música.</a:t>
            </a:r>
            <a:endParaRPr/>
          </a:p>
        </p:txBody>
      </p:sp>
      <p:pic>
        <p:nvPicPr>
          <p:cNvPr id="349" name="Google Shape;349;p30"/>
          <p:cNvPicPr preferRelativeResize="0"/>
          <p:nvPr/>
        </p:nvPicPr>
        <p:blipFill>
          <a:blip r:embed="rId3">
            <a:alphaModFix/>
          </a:blip>
          <a:stretch>
            <a:fillRect/>
          </a:stretch>
        </p:blipFill>
        <p:spPr>
          <a:xfrm>
            <a:off x="6820193" y="857275"/>
            <a:ext cx="1432725" cy="1432725"/>
          </a:xfrm>
          <a:prstGeom prst="rect">
            <a:avLst/>
          </a:prstGeom>
          <a:noFill/>
          <a:ln>
            <a:noFill/>
          </a:ln>
        </p:spPr>
      </p:pic>
      <p:pic>
        <p:nvPicPr>
          <p:cNvPr id="350" name="Google Shape;350;p30"/>
          <p:cNvPicPr preferRelativeResize="0"/>
          <p:nvPr/>
        </p:nvPicPr>
        <p:blipFill>
          <a:blip r:embed="rId4">
            <a:alphaModFix/>
          </a:blip>
          <a:stretch>
            <a:fillRect/>
          </a:stretch>
        </p:blipFill>
        <p:spPr>
          <a:xfrm>
            <a:off x="6199899" y="2892066"/>
            <a:ext cx="2673350" cy="160142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3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
              <a:t>Historia </a:t>
            </a:r>
            <a:endParaRPr>
              <a:solidFill>
                <a:schemeClr val="lt1"/>
              </a:solidFill>
              <a:highlight>
                <a:schemeClr val="dk2"/>
              </a:highlight>
            </a:endParaRPr>
          </a:p>
        </p:txBody>
      </p:sp>
      <p:sp>
        <p:nvSpPr>
          <p:cNvPr id="356" name="Google Shape;356;p31"/>
          <p:cNvSpPr txBox="1">
            <a:spLocks noGrp="1"/>
          </p:cNvSpPr>
          <p:nvPr>
            <p:ph type="subTitle" idx="8"/>
          </p:nvPr>
        </p:nvSpPr>
        <p:spPr>
          <a:xfrm>
            <a:off x="1091784" y="1017737"/>
            <a:ext cx="3977400" cy="380370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r>
              <a:rPr lang="en"/>
              <a:t>En 1973 DJ Kool Herc fue a pinchar a una fiesta en el edificio Sedgwick en el Bronx. Fue ese día , de ese año en aquel edificio en que Kool Herc puso dos discos iguales en dos platos (tocadiscos) diferentes y empezó a repetir el mismo loop en uno y otro para alargarlo y conseguir lo que sería un beat. El hip hop había nacido y algo tan sencillo daría lugar a todo eso tan gigante que hablábamos en la introducción. </a:t>
            </a:r>
            <a:endParaRPr/>
          </a:p>
          <a:p>
            <a:pPr marL="0" lvl="0" indent="0" algn="l" rtl="0">
              <a:lnSpc>
                <a:spcPct val="100000"/>
              </a:lnSpc>
              <a:spcBef>
                <a:spcPts val="0"/>
              </a:spcBef>
              <a:spcAft>
                <a:spcPts val="0"/>
              </a:spcAft>
              <a:buNone/>
            </a:pPr>
            <a:endParaRPr/>
          </a:p>
        </p:txBody>
      </p:sp>
      <p:pic>
        <p:nvPicPr>
          <p:cNvPr id="357" name="Google Shape;357;p31"/>
          <p:cNvPicPr preferRelativeResize="0"/>
          <p:nvPr/>
        </p:nvPicPr>
        <p:blipFill>
          <a:blip r:embed="rId3">
            <a:alphaModFix/>
          </a:blip>
          <a:stretch>
            <a:fillRect/>
          </a:stretch>
        </p:blipFill>
        <p:spPr>
          <a:xfrm>
            <a:off x="5797548" y="2011918"/>
            <a:ext cx="2857500" cy="16002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32"/>
          <p:cNvSpPr txBox="1">
            <a:spLocks noGrp="1"/>
          </p:cNvSpPr>
          <p:nvPr>
            <p:ph type="subTitle" idx="3"/>
          </p:nvPr>
        </p:nvSpPr>
        <p:spPr>
          <a:xfrm>
            <a:off x="513775" y="1122500"/>
            <a:ext cx="3725100" cy="32190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endParaRPr/>
          </a:p>
          <a:p>
            <a:pPr marL="0" lvl="0" indent="0" algn="ctr" rtl="0">
              <a:lnSpc>
                <a:spcPct val="100000"/>
              </a:lnSpc>
              <a:spcBef>
                <a:spcPts val="0"/>
              </a:spcBef>
              <a:spcAft>
                <a:spcPts val="0"/>
              </a:spcAft>
              <a:buNone/>
            </a:pPr>
            <a:endParaRPr/>
          </a:p>
          <a:p>
            <a:pPr marL="0" lvl="0" indent="0" algn="ctr" rtl="0">
              <a:lnSpc>
                <a:spcPct val="100000"/>
              </a:lnSpc>
              <a:spcBef>
                <a:spcPts val="0"/>
              </a:spcBef>
              <a:spcAft>
                <a:spcPts val="0"/>
              </a:spcAft>
              <a:buNone/>
            </a:pPr>
            <a:r>
              <a:rPr lang="en" sz="1700"/>
              <a:t>En 1986, el disco ‘Raising Hell’ de Run DMC fue el primer LP de rap nominado a mejor disco. Aunque el hito fue completamente histórico, el álbum fue nominado en la categoría de mejor disco de Rythm and Blues, puesto que la categoría de rap aún ni existía. El rap no tendría su propia sección hasta bastante tarde, nada más y nada menos que en 1989.</a:t>
            </a:r>
            <a:endParaRPr sz="1700"/>
          </a:p>
        </p:txBody>
      </p:sp>
      <p:grpSp>
        <p:nvGrpSpPr>
          <p:cNvPr id="363" name="Google Shape;363;p32"/>
          <p:cNvGrpSpPr/>
          <p:nvPr/>
        </p:nvGrpSpPr>
        <p:grpSpPr>
          <a:xfrm>
            <a:off x="5425711" y="1315583"/>
            <a:ext cx="3126434" cy="3126434"/>
            <a:chOff x="5234548" y="1311613"/>
            <a:chExt cx="3126434" cy="3126434"/>
          </a:xfrm>
        </p:grpSpPr>
        <p:grpSp>
          <p:nvGrpSpPr>
            <p:cNvPr id="364" name="Google Shape;364;p32"/>
            <p:cNvGrpSpPr/>
            <p:nvPr/>
          </p:nvGrpSpPr>
          <p:grpSpPr>
            <a:xfrm>
              <a:off x="5234548" y="1311613"/>
              <a:ext cx="3126434" cy="3126434"/>
              <a:chOff x="5312925" y="1317100"/>
              <a:chExt cx="2971048" cy="2971048"/>
            </a:xfrm>
          </p:grpSpPr>
          <p:sp>
            <p:nvSpPr>
              <p:cNvPr id="365" name="Google Shape;365;p32"/>
              <p:cNvSpPr/>
              <p:nvPr/>
            </p:nvSpPr>
            <p:spPr>
              <a:xfrm>
                <a:off x="5399063" y="1408767"/>
                <a:ext cx="2798246" cy="2788087"/>
              </a:xfrm>
              <a:custGeom>
                <a:avLst/>
                <a:gdLst/>
                <a:ahLst/>
                <a:cxnLst/>
                <a:rect l="l" t="t" r="r" b="b"/>
                <a:pathLst>
                  <a:path w="59219" h="59004" extrusionOk="0">
                    <a:moveTo>
                      <a:pt x="29609" y="0"/>
                    </a:moveTo>
                    <a:cubicBezTo>
                      <a:pt x="29327" y="0"/>
                      <a:pt x="29045" y="106"/>
                      <a:pt x="28832" y="319"/>
                    </a:cubicBezTo>
                    <a:lnTo>
                      <a:pt x="426" y="28725"/>
                    </a:lnTo>
                    <a:cubicBezTo>
                      <a:pt x="0" y="29151"/>
                      <a:pt x="0" y="29844"/>
                      <a:pt x="426" y="30271"/>
                    </a:cubicBezTo>
                    <a:lnTo>
                      <a:pt x="28832" y="58676"/>
                    </a:lnTo>
                    <a:cubicBezTo>
                      <a:pt x="29045" y="58894"/>
                      <a:pt x="29327" y="59003"/>
                      <a:pt x="29609" y="59003"/>
                    </a:cubicBezTo>
                    <a:cubicBezTo>
                      <a:pt x="29892" y="59003"/>
                      <a:pt x="30174" y="58894"/>
                      <a:pt x="30387" y="58676"/>
                    </a:cubicBezTo>
                    <a:lnTo>
                      <a:pt x="58793" y="30271"/>
                    </a:lnTo>
                    <a:cubicBezTo>
                      <a:pt x="59219" y="29844"/>
                      <a:pt x="59219" y="29151"/>
                      <a:pt x="58793" y="28725"/>
                    </a:cubicBezTo>
                    <a:lnTo>
                      <a:pt x="30387" y="319"/>
                    </a:lnTo>
                    <a:cubicBezTo>
                      <a:pt x="30174" y="106"/>
                      <a:pt x="29892" y="0"/>
                      <a:pt x="296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32"/>
              <p:cNvSpPr/>
              <p:nvPr/>
            </p:nvSpPr>
            <p:spPr>
              <a:xfrm>
                <a:off x="5355498" y="1360146"/>
                <a:ext cx="2885379" cy="2884907"/>
              </a:xfrm>
              <a:custGeom>
                <a:avLst/>
                <a:gdLst/>
                <a:ahLst/>
                <a:cxnLst/>
                <a:rect l="l" t="t" r="r" b="b"/>
                <a:pathLst>
                  <a:path w="61063" h="61053" extrusionOk="0">
                    <a:moveTo>
                      <a:pt x="30536" y="407"/>
                    </a:moveTo>
                    <a:cubicBezTo>
                      <a:pt x="30883" y="407"/>
                      <a:pt x="31200" y="546"/>
                      <a:pt x="31448" y="793"/>
                    </a:cubicBezTo>
                    <a:lnTo>
                      <a:pt x="60270" y="29605"/>
                    </a:lnTo>
                    <a:cubicBezTo>
                      <a:pt x="60517" y="29853"/>
                      <a:pt x="60646" y="30180"/>
                      <a:pt x="60646" y="30527"/>
                    </a:cubicBezTo>
                    <a:cubicBezTo>
                      <a:pt x="60646" y="30873"/>
                      <a:pt x="60517" y="31201"/>
                      <a:pt x="60270" y="31448"/>
                    </a:cubicBezTo>
                    <a:lnTo>
                      <a:pt x="31448" y="60260"/>
                    </a:lnTo>
                    <a:cubicBezTo>
                      <a:pt x="31200" y="60508"/>
                      <a:pt x="30883" y="60647"/>
                      <a:pt x="30536" y="60647"/>
                    </a:cubicBezTo>
                    <a:cubicBezTo>
                      <a:pt x="30180" y="60647"/>
                      <a:pt x="29862" y="60508"/>
                      <a:pt x="29615" y="60260"/>
                    </a:cubicBezTo>
                    <a:lnTo>
                      <a:pt x="793" y="31448"/>
                    </a:lnTo>
                    <a:cubicBezTo>
                      <a:pt x="546" y="31201"/>
                      <a:pt x="416" y="30873"/>
                      <a:pt x="416" y="30527"/>
                    </a:cubicBezTo>
                    <a:cubicBezTo>
                      <a:pt x="416" y="30180"/>
                      <a:pt x="546" y="29853"/>
                      <a:pt x="793" y="29605"/>
                    </a:cubicBezTo>
                    <a:lnTo>
                      <a:pt x="29615" y="793"/>
                    </a:lnTo>
                    <a:cubicBezTo>
                      <a:pt x="29862" y="546"/>
                      <a:pt x="30180" y="407"/>
                      <a:pt x="30536" y="407"/>
                    </a:cubicBezTo>
                    <a:close/>
                    <a:moveTo>
                      <a:pt x="30536" y="1"/>
                    </a:moveTo>
                    <a:cubicBezTo>
                      <a:pt x="30071" y="1"/>
                      <a:pt x="29644" y="179"/>
                      <a:pt x="29318" y="496"/>
                    </a:cubicBezTo>
                    <a:lnTo>
                      <a:pt x="506" y="29318"/>
                    </a:lnTo>
                    <a:cubicBezTo>
                      <a:pt x="179" y="29645"/>
                      <a:pt x="0" y="30071"/>
                      <a:pt x="0" y="30527"/>
                    </a:cubicBezTo>
                    <a:cubicBezTo>
                      <a:pt x="0" y="30983"/>
                      <a:pt x="179" y="31419"/>
                      <a:pt x="506" y="31736"/>
                    </a:cubicBezTo>
                    <a:lnTo>
                      <a:pt x="29318" y="60557"/>
                    </a:lnTo>
                    <a:cubicBezTo>
                      <a:pt x="29644" y="60874"/>
                      <a:pt x="30071" y="61053"/>
                      <a:pt x="30536" y="61053"/>
                    </a:cubicBezTo>
                    <a:cubicBezTo>
                      <a:pt x="30992" y="61053"/>
                      <a:pt x="31418" y="60874"/>
                      <a:pt x="31745" y="60557"/>
                    </a:cubicBezTo>
                    <a:lnTo>
                      <a:pt x="60557" y="31736"/>
                    </a:lnTo>
                    <a:cubicBezTo>
                      <a:pt x="60884" y="31419"/>
                      <a:pt x="61063" y="30983"/>
                      <a:pt x="61063" y="30527"/>
                    </a:cubicBezTo>
                    <a:cubicBezTo>
                      <a:pt x="61063" y="30071"/>
                      <a:pt x="60884" y="29645"/>
                      <a:pt x="60557" y="29318"/>
                    </a:cubicBezTo>
                    <a:lnTo>
                      <a:pt x="31745" y="496"/>
                    </a:lnTo>
                    <a:cubicBezTo>
                      <a:pt x="31418" y="179"/>
                      <a:pt x="30992" y="1"/>
                      <a:pt x="305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32"/>
              <p:cNvSpPr/>
              <p:nvPr/>
            </p:nvSpPr>
            <p:spPr>
              <a:xfrm>
                <a:off x="5312925" y="1317100"/>
                <a:ext cx="2971048" cy="2971048"/>
              </a:xfrm>
              <a:custGeom>
                <a:avLst/>
                <a:gdLst/>
                <a:ahLst/>
                <a:cxnLst/>
                <a:rect l="l" t="t" r="r" b="b"/>
                <a:pathLst>
                  <a:path w="62876" h="62876" extrusionOk="0">
                    <a:moveTo>
                      <a:pt x="31437" y="308"/>
                    </a:moveTo>
                    <a:cubicBezTo>
                      <a:pt x="31923" y="308"/>
                      <a:pt x="32408" y="496"/>
                      <a:pt x="32775" y="872"/>
                    </a:cubicBezTo>
                    <a:lnTo>
                      <a:pt x="62003" y="30091"/>
                    </a:lnTo>
                    <a:cubicBezTo>
                      <a:pt x="62360" y="30447"/>
                      <a:pt x="62558" y="30932"/>
                      <a:pt x="62558" y="31438"/>
                    </a:cubicBezTo>
                    <a:cubicBezTo>
                      <a:pt x="62558" y="31943"/>
                      <a:pt x="62360" y="32429"/>
                      <a:pt x="62003" y="32786"/>
                    </a:cubicBezTo>
                    <a:lnTo>
                      <a:pt x="32775" y="62014"/>
                    </a:lnTo>
                    <a:cubicBezTo>
                      <a:pt x="32418" y="62370"/>
                      <a:pt x="31943" y="62568"/>
                      <a:pt x="31437" y="62568"/>
                    </a:cubicBezTo>
                    <a:cubicBezTo>
                      <a:pt x="30922" y="62568"/>
                      <a:pt x="30446" y="62370"/>
                      <a:pt x="30090" y="62014"/>
                    </a:cubicBezTo>
                    <a:lnTo>
                      <a:pt x="862" y="32786"/>
                    </a:lnTo>
                    <a:cubicBezTo>
                      <a:pt x="505" y="32429"/>
                      <a:pt x="307" y="31943"/>
                      <a:pt x="307" y="31438"/>
                    </a:cubicBezTo>
                    <a:cubicBezTo>
                      <a:pt x="307" y="30932"/>
                      <a:pt x="505" y="30447"/>
                      <a:pt x="862" y="30091"/>
                    </a:cubicBezTo>
                    <a:lnTo>
                      <a:pt x="30090" y="872"/>
                    </a:lnTo>
                    <a:cubicBezTo>
                      <a:pt x="30457" y="496"/>
                      <a:pt x="30942" y="308"/>
                      <a:pt x="31437" y="308"/>
                    </a:cubicBezTo>
                    <a:close/>
                    <a:moveTo>
                      <a:pt x="31437" y="0"/>
                    </a:moveTo>
                    <a:cubicBezTo>
                      <a:pt x="30843" y="0"/>
                      <a:pt x="30288" y="229"/>
                      <a:pt x="29872" y="654"/>
                    </a:cubicBezTo>
                    <a:lnTo>
                      <a:pt x="644" y="29873"/>
                    </a:lnTo>
                    <a:cubicBezTo>
                      <a:pt x="228" y="30289"/>
                      <a:pt x="0" y="30844"/>
                      <a:pt x="0" y="31438"/>
                    </a:cubicBezTo>
                    <a:cubicBezTo>
                      <a:pt x="0" y="32033"/>
                      <a:pt x="228" y="32587"/>
                      <a:pt x="644" y="33004"/>
                    </a:cubicBezTo>
                    <a:lnTo>
                      <a:pt x="29872" y="62232"/>
                    </a:lnTo>
                    <a:cubicBezTo>
                      <a:pt x="30288" y="62648"/>
                      <a:pt x="30843" y="62875"/>
                      <a:pt x="31437" y="62875"/>
                    </a:cubicBezTo>
                    <a:cubicBezTo>
                      <a:pt x="32022" y="62875"/>
                      <a:pt x="32577" y="62648"/>
                      <a:pt x="33003" y="62232"/>
                    </a:cubicBezTo>
                    <a:lnTo>
                      <a:pt x="62221" y="33004"/>
                    </a:lnTo>
                    <a:cubicBezTo>
                      <a:pt x="62637" y="32587"/>
                      <a:pt x="62875" y="32033"/>
                      <a:pt x="62875" y="31438"/>
                    </a:cubicBezTo>
                    <a:cubicBezTo>
                      <a:pt x="62875" y="30844"/>
                      <a:pt x="62637" y="30289"/>
                      <a:pt x="62221" y="29873"/>
                    </a:cubicBezTo>
                    <a:lnTo>
                      <a:pt x="33003" y="654"/>
                    </a:lnTo>
                    <a:cubicBezTo>
                      <a:pt x="32577" y="229"/>
                      <a:pt x="32022" y="0"/>
                      <a:pt x="314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8" name="Google Shape;368;p32"/>
            <p:cNvGrpSpPr/>
            <p:nvPr/>
          </p:nvGrpSpPr>
          <p:grpSpPr>
            <a:xfrm rot="477347">
              <a:off x="5693622" y="2252324"/>
              <a:ext cx="2209764" cy="1333518"/>
              <a:chOff x="3808328" y="4633206"/>
              <a:chExt cx="1051757" cy="634700"/>
            </a:xfrm>
          </p:grpSpPr>
          <p:sp>
            <p:nvSpPr>
              <p:cNvPr id="369" name="Google Shape;369;p32"/>
              <p:cNvSpPr/>
              <p:nvPr/>
            </p:nvSpPr>
            <p:spPr>
              <a:xfrm>
                <a:off x="3808328" y="4633206"/>
                <a:ext cx="1051757" cy="631087"/>
              </a:xfrm>
              <a:custGeom>
                <a:avLst/>
                <a:gdLst/>
                <a:ahLst/>
                <a:cxnLst/>
                <a:rect l="l" t="t" r="r" b="b"/>
                <a:pathLst>
                  <a:path w="51849" h="31111" extrusionOk="0">
                    <a:moveTo>
                      <a:pt x="2468" y="0"/>
                    </a:moveTo>
                    <a:cubicBezTo>
                      <a:pt x="1407" y="0"/>
                      <a:pt x="555" y="852"/>
                      <a:pt x="555" y="1913"/>
                    </a:cubicBezTo>
                    <a:lnTo>
                      <a:pt x="555" y="22343"/>
                    </a:lnTo>
                    <a:cubicBezTo>
                      <a:pt x="209" y="22660"/>
                      <a:pt x="1" y="23116"/>
                      <a:pt x="1" y="23631"/>
                    </a:cubicBezTo>
                    <a:lnTo>
                      <a:pt x="1" y="29327"/>
                    </a:lnTo>
                    <a:cubicBezTo>
                      <a:pt x="1" y="30309"/>
                      <a:pt x="793" y="31111"/>
                      <a:pt x="1774" y="31111"/>
                    </a:cubicBezTo>
                    <a:lnTo>
                      <a:pt x="50065" y="31111"/>
                    </a:lnTo>
                    <a:cubicBezTo>
                      <a:pt x="51046" y="31111"/>
                      <a:pt x="51848" y="30309"/>
                      <a:pt x="51848" y="29327"/>
                    </a:cubicBezTo>
                    <a:lnTo>
                      <a:pt x="51848" y="23631"/>
                    </a:lnTo>
                    <a:cubicBezTo>
                      <a:pt x="51848" y="23116"/>
                      <a:pt x="51630" y="22660"/>
                      <a:pt x="51294" y="22343"/>
                    </a:cubicBezTo>
                    <a:lnTo>
                      <a:pt x="51294" y="1913"/>
                    </a:lnTo>
                    <a:cubicBezTo>
                      <a:pt x="51294" y="852"/>
                      <a:pt x="50431" y="0"/>
                      <a:pt x="493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32"/>
              <p:cNvSpPr/>
              <p:nvPr/>
            </p:nvSpPr>
            <p:spPr>
              <a:xfrm>
                <a:off x="3879465" y="4693694"/>
                <a:ext cx="905441" cy="199199"/>
              </a:xfrm>
              <a:custGeom>
                <a:avLst/>
                <a:gdLst/>
                <a:ahLst/>
                <a:cxnLst/>
                <a:rect l="l" t="t" r="r" b="b"/>
                <a:pathLst>
                  <a:path w="44636" h="9820" extrusionOk="0">
                    <a:moveTo>
                      <a:pt x="1" y="1"/>
                    </a:moveTo>
                    <a:lnTo>
                      <a:pt x="1" y="9819"/>
                    </a:lnTo>
                    <a:lnTo>
                      <a:pt x="44636" y="9819"/>
                    </a:lnTo>
                    <a:lnTo>
                      <a:pt x="4463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32"/>
              <p:cNvSpPr/>
              <p:nvPr/>
            </p:nvSpPr>
            <p:spPr>
              <a:xfrm>
                <a:off x="3879465" y="4883615"/>
                <a:ext cx="905441" cy="181510"/>
              </a:xfrm>
              <a:custGeom>
                <a:avLst/>
                <a:gdLst/>
                <a:ahLst/>
                <a:cxnLst/>
                <a:rect l="l" t="t" r="r" b="b"/>
                <a:pathLst>
                  <a:path w="44636" h="8948" extrusionOk="0">
                    <a:moveTo>
                      <a:pt x="1" y="0"/>
                    </a:moveTo>
                    <a:lnTo>
                      <a:pt x="1" y="8948"/>
                    </a:lnTo>
                    <a:lnTo>
                      <a:pt x="44636" y="8948"/>
                    </a:lnTo>
                    <a:lnTo>
                      <a:pt x="44636" y="0"/>
                    </a:lnTo>
                    <a:close/>
                  </a:path>
                </a:pathLst>
              </a:custGeom>
              <a:solidFill>
                <a:srgbClr val="FF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32"/>
              <p:cNvSpPr/>
              <p:nvPr/>
            </p:nvSpPr>
            <p:spPr>
              <a:xfrm>
                <a:off x="3999061" y="5106498"/>
                <a:ext cx="670095" cy="161408"/>
              </a:xfrm>
              <a:custGeom>
                <a:avLst/>
                <a:gdLst/>
                <a:ahLst/>
                <a:cxnLst/>
                <a:rect l="l" t="t" r="r" b="b"/>
                <a:pathLst>
                  <a:path w="33034" h="7957" extrusionOk="0">
                    <a:moveTo>
                      <a:pt x="1368" y="1"/>
                    </a:moveTo>
                    <a:lnTo>
                      <a:pt x="0" y="7956"/>
                    </a:lnTo>
                    <a:lnTo>
                      <a:pt x="33033" y="7956"/>
                    </a:lnTo>
                    <a:lnTo>
                      <a:pt x="3166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32"/>
              <p:cNvSpPr/>
              <p:nvPr/>
            </p:nvSpPr>
            <p:spPr>
              <a:xfrm>
                <a:off x="3843906" y="4652700"/>
                <a:ext cx="33795" cy="33795"/>
              </a:xfrm>
              <a:custGeom>
                <a:avLst/>
                <a:gdLst/>
                <a:ahLst/>
                <a:cxnLst/>
                <a:rect l="l" t="t" r="r" b="b"/>
                <a:pathLst>
                  <a:path w="1666" h="1666" extrusionOk="0">
                    <a:moveTo>
                      <a:pt x="833" y="1"/>
                    </a:moveTo>
                    <a:cubicBezTo>
                      <a:pt x="377" y="1"/>
                      <a:pt x="1" y="367"/>
                      <a:pt x="1" y="833"/>
                    </a:cubicBezTo>
                    <a:cubicBezTo>
                      <a:pt x="1" y="1289"/>
                      <a:pt x="377" y="1665"/>
                      <a:pt x="833" y="1665"/>
                    </a:cubicBezTo>
                    <a:cubicBezTo>
                      <a:pt x="1298" y="1665"/>
                      <a:pt x="1665" y="1289"/>
                      <a:pt x="1665" y="833"/>
                    </a:cubicBezTo>
                    <a:cubicBezTo>
                      <a:pt x="1665" y="367"/>
                      <a:pt x="1298" y="1"/>
                      <a:pt x="8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32"/>
              <p:cNvSpPr/>
              <p:nvPr/>
            </p:nvSpPr>
            <p:spPr>
              <a:xfrm>
                <a:off x="4794308" y="4652700"/>
                <a:ext cx="33775" cy="33795"/>
              </a:xfrm>
              <a:custGeom>
                <a:avLst/>
                <a:gdLst/>
                <a:ahLst/>
                <a:cxnLst/>
                <a:rect l="l" t="t" r="r" b="b"/>
                <a:pathLst>
                  <a:path w="1665" h="1666" extrusionOk="0">
                    <a:moveTo>
                      <a:pt x="832" y="1"/>
                    </a:moveTo>
                    <a:cubicBezTo>
                      <a:pt x="367" y="1"/>
                      <a:pt x="0" y="367"/>
                      <a:pt x="0" y="833"/>
                    </a:cubicBezTo>
                    <a:cubicBezTo>
                      <a:pt x="0" y="1289"/>
                      <a:pt x="367" y="1665"/>
                      <a:pt x="832" y="1665"/>
                    </a:cubicBezTo>
                    <a:cubicBezTo>
                      <a:pt x="1288" y="1665"/>
                      <a:pt x="1665" y="1289"/>
                      <a:pt x="1665" y="833"/>
                    </a:cubicBezTo>
                    <a:cubicBezTo>
                      <a:pt x="1665" y="367"/>
                      <a:pt x="1288" y="1"/>
                      <a:pt x="8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32"/>
              <p:cNvSpPr/>
              <p:nvPr/>
            </p:nvSpPr>
            <p:spPr>
              <a:xfrm>
                <a:off x="3832648" y="5208589"/>
                <a:ext cx="33795" cy="33795"/>
              </a:xfrm>
              <a:custGeom>
                <a:avLst/>
                <a:gdLst/>
                <a:ahLst/>
                <a:cxnLst/>
                <a:rect l="l" t="t" r="r" b="b"/>
                <a:pathLst>
                  <a:path w="1666" h="1666" extrusionOk="0">
                    <a:moveTo>
                      <a:pt x="833" y="1"/>
                    </a:moveTo>
                    <a:cubicBezTo>
                      <a:pt x="377" y="1"/>
                      <a:pt x="1" y="367"/>
                      <a:pt x="1" y="833"/>
                    </a:cubicBezTo>
                    <a:cubicBezTo>
                      <a:pt x="1" y="1289"/>
                      <a:pt x="377" y="1665"/>
                      <a:pt x="833" y="1665"/>
                    </a:cubicBezTo>
                    <a:cubicBezTo>
                      <a:pt x="1298" y="1665"/>
                      <a:pt x="1665" y="1289"/>
                      <a:pt x="1665" y="833"/>
                    </a:cubicBezTo>
                    <a:cubicBezTo>
                      <a:pt x="1665" y="367"/>
                      <a:pt x="1298" y="1"/>
                      <a:pt x="8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32"/>
              <p:cNvSpPr/>
              <p:nvPr/>
            </p:nvSpPr>
            <p:spPr>
              <a:xfrm>
                <a:off x="4073018" y="5197331"/>
                <a:ext cx="33977" cy="33795"/>
              </a:xfrm>
              <a:custGeom>
                <a:avLst/>
                <a:gdLst/>
                <a:ahLst/>
                <a:cxnLst/>
                <a:rect l="l" t="t" r="r" b="b"/>
                <a:pathLst>
                  <a:path w="1675" h="1666" extrusionOk="0">
                    <a:moveTo>
                      <a:pt x="833" y="1"/>
                    </a:moveTo>
                    <a:cubicBezTo>
                      <a:pt x="377" y="1"/>
                      <a:pt x="1" y="367"/>
                      <a:pt x="1" y="833"/>
                    </a:cubicBezTo>
                    <a:cubicBezTo>
                      <a:pt x="1" y="1289"/>
                      <a:pt x="377" y="1665"/>
                      <a:pt x="833" y="1665"/>
                    </a:cubicBezTo>
                    <a:cubicBezTo>
                      <a:pt x="1298" y="1665"/>
                      <a:pt x="1675" y="1289"/>
                      <a:pt x="1675" y="833"/>
                    </a:cubicBezTo>
                    <a:cubicBezTo>
                      <a:pt x="1675" y="367"/>
                      <a:pt x="1298" y="1"/>
                      <a:pt x="833" y="1"/>
                    </a:cubicBezTo>
                    <a:close/>
                  </a:path>
                </a:pathLst>
              </a:custGeom>
              <a:solidFill>
                <a:srgbClr val="FF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2"/>
              <p:cNvSpPr/>
              <p:nvPr/>
            </p:nvSpPr>
            <p:spPr>
              <a:xfrm>
                <a:off x="4124662" y="5147493"/>
                <a:ext cx="28156" cy="28156"/>
              </a:xfrm>
              <a:custGeom>
                <a:avLst/>
                <a:gdLst/>
                <a:ahLst/>
                <a:cxnLst/>
                <a:rect l="l" t="t" r="r" b="b"/>
                <a:pathLst>
                  <a:path w="1388" h="1388" extrusionOk="0">
                    <a:moveTo>
                      <a:pt x="694" y="1"/>
                    </a:moveTo>
                    <a:cubicBezTo>
                      <a:pt x="317" y="1"/>
                      <a:pt x="0" y="308"/>
                      <a:pt x="0" y="694"/>
                    </a:cubicBezTo>
                    <a:cubicBezTo>
                      <a:pt x="0" y="1080"/>
                      <a:pt x="317" y="1388"/>
                      <a:pt x="694" y="1388"/>
                    </a:cubicBezTo>
                    <a:cubicBezTo>
                      <a:pt x="1081" y="1388"/>
                      <a:pt x="1388" y="1080"/>
                      <a:pt x="1388" y="694"/>
                    </a:cubicBezTo>
                    <a:cubicBezTo>
                      <a:pt x="1388" y="308"/>
                      <a:pt x="1081" y="1"/>
                      <a:pt x="694" y="1"/>
                    </a:cubicBezTo>
                    <a:close/>
                  </a:path>
                </a:pathLst>
              </a:custGeom>
              <a:solidFill>
                <a:srgbClr val="FF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32"/>
              <p:cNvSpPr/>
              <p:nvPr/>
            </p:nvSpPr>
            <p:spPr>
              <a:xfrm>
                <a:off x="4561383" y="5197331"/>
                <a:ext cx="33775" cy="33795"/>
              </a:xfrm>
              <a:custGeom>
                <a:avLst/>
                <a:gdLst/>
                <a:ahLst/>
                <a:cxnLst/>
                <a:rect l="l" t="t" r="r" b="b"/>
                <a:pathLst>
                  <a:path w="1665" h="1666" extrusionOk="0">
                    <a:moveTo>
                      <a:pt x="833" y="1"/>
                    </a:moveTo>
                    <a:cubicBezTo>
                      <a:pt x="367" y="1"/>
                      <a:pt x="0" y="367"/>
                      <a:pt x="0" y="833"/>
                    </a:cubicBezTo>
                    <a:cubicBezTo>
                      <a:pt x="0" y="1289"/>
                      <a:pt x="367" y="1665"/>
                      <a:pt x="833" y="1665"/>
                    </a:cubicBezTo>
                    <a:cubicBezTo>
                      <a:pt x="1288" y="1665"/>
                      <a:pt x="1665" y="1289"/>
                      <a:pt x="1665" y="833"/>
                    </a:cubicBezTo>
                    <a:cubicBezTo>
                      <a:pt x="1665" y="367"/>
                      <a:pt x="1288" y="1"/>
                      <a:pt x="833" y="1"/>
                    </a:cubicBezTo>
                    <a:close/>
                  </a:path>
                </a:pathLst>
              </a:custGeom>
              <a:solidFill>
                <a:srgbClr val="FF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32"/>
              <p:cNvSpPr/>
              <p:nvPr/>
            </p:nvSpPr>
            <p:spPr>
              <a:xfrm>
                <a:off x="4515358" y="5147493"/>
                <a:ext cx="28156" cy="28156"/>
              </a:xfrm>
              <a:custGeom>
                <a:avLst/>
                <a:gdLst/>
                <a:ahLst/>
                <a:cxnLst/>
                <a:rect l="l" t="t" r="r" b="b"/>
                <a:pathLst>
                  <a:path w="1388" h="1388" extrusionOk="0">
                    <a:moveTo>
                      <a:pt x="694" y="1"/>
                    </a:moveTo>
                    <a:cubicBezTo>
                      <a:pt x="308" y="1"/>
                      <a:pt x="0" y="308"/>
                      <a:pt x="0" y="694"/>
                    </a:cubicBezTo>
                    <a:cubicBezTo>
                      <a:pt x="0" y="1080"/>
                      <a:pt x="308" y="1388"/>
                      <a:pt x="694" y="1388"/>
                    </a:cubicBezTo>
                    <a:cubicBezTo>
                      <a:pt x="1081" y="1388"/>
                      <a:pt x="1387" y="1080"/>
                      <a:pt x="1387" y="694"/>
                    </a:cubicBezTo>
                    <a:cubicBezTo>
                      <a:pt x="1387" y="308"/>
                      <a:pt x="1081" y="1"/>
                      <a:pt x="694" y="1"/>
                    </a:cubicBezTo>
                    <a:close/>
                  </a:path>
                </a:pathLst>
              </a:custGeom>
              <a:solidFill>
                <a:srgbClr val="FF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32"/>
              <p:cNvSpPr/>
              <p:nvPr/>
            </p:nvSpPr>
            <p:spPr>
              <a:xfrm>
                <a:off x="4801753" y="5208589"/>
                <a:ext cx="33775" cy="33795"/>
              </a:xfrm>
              <a:custGeom>
                <a:avLst/>
                <a:gdLst/>
                <a:ahLst/>
                <a:cxnLst/>
                <a:rect l="l" t="t" r="r" b="b"/>
                <a:pathLst>
                  <a:path w="1665" h="1666" extrusionOk="0">
                    <a:moveTo>
                      <a:pt x="832" y="1"/>
                    </a:moveTo>
                    <a:cubicBezTo>
                      <a:pt x="377" y="1"/>
                      <a:pt x="0" y="367"/>
                      <a:pt x="0" y="833"/>
                    </a:cubicBezTo>
                    <a:cubicBezTo>
                      <a:pt x="0" y="1289"/>
                      <a:pt x="377" y="1665"/>
                      <a:pt x="832" y="1665"/>
                    </a:cubicBezTo>
                    <a:cubicBezTo>
                      <a:pt x="1288" y="1665"/>
                      <a:pt x="1665" y="1289"/>
                      <a:pt x="1665" y="833"/>
                    </a:cubicBezTo>
                    <a:cubicBezTo>
                      <a:pt x="1665" y="367"/>
                      <a:pt x="1288" y="1"/>
                      <a:pt x="8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2"/>
              <p:cNvSpPr/>
              <p:nvPr/>
            </p:nvSpPr>
            <p:spPr>
              <a:xfrm>
                <a:off x="4311764" y="5134835"/>
                <a:ext cx="40813" cy="40813"/>
              </a:xfrm>
              <a:custGeom>
                <a:avLst/>
                <a:gdLst/>
                <a:ahLst/>
                <a:cxnLst/>
                <a:rect l="l" t="t" r="r" b="b"/>
                <a:pathLst>
                  <a:path w="2012" h="2012" extrusionOk="0">
                    <a:moveTo>
                      <a:pt x="1012" y="189"/>
                    </a:moveTo>
                    <a:cubicBezTo>
                      <a:pt x="1457" y="189"/>
                      <a:pt x="1824" y="555"/>
                      <a:pt x="1824" y="1011"/>
                    </a:cubicBezTo>
                    <a:cubicBezTo>
                      <a:pt x="1824" y="1457"/>
                      <a:pt x="1457" y="1823"/>
                      <a:pt x="1012" y="1823"/>
                    </a:cubicBezTo>
                    <a:cubicBezTo>
                      <a:pt x="556" y="1823"/>
                      <a:pt x="189" y="1457"/>
                      <a:pt x="189" y="1011"/>
                    </a:cubicBezTo>
                    <a:cubicBezTo>
                      <a:pt x="189" y="555"/>
                      <a:pt x="556" y="189"/>
                      <a:pt x="1012" y="189"/>
                    </a:cubicBezTo>
                    <a:close/>
                    <a:moveTo>
                      <a:pt x="1012" y="0"/>
                    </a:moveTo>
                    <a:cubicBezTo>
                      <a:pt x="457" y="0"/>
                      <a:pt x="1" y="456"/>
                      <a:pt x="1" y="1011"/>
                    </a:cubicBezTo>
                    <a:cubicBezTo>
                      <a:pt x="1" y="1566"/>
                      <a:pt x="457" y="2012"/>
                      <a:pt x="1012" y="2012"/>
                    </a:cubicBezTo>
                    <a:cubicBezTo>
                      <a:pt x="1566" y="2012"/>
                      <a:pt x="2012" y="1566"/>
                      <a:pt x="2012" y="1011"/>
                    </a:cubicBezTo>
                    <a:cubicBezTo>
                      <a:pt x="2012" y="456"/>
                      <a:pt x="1566" y="0"/>
                      <a:pt x="1012" y="0"/>
                    </a:cubicBezTo>
                    <a:close/>
                  </a:path>
                </a:pathLst>
              </a:custGeom>
              <a:solidFill>
                <a:srgbClr val="FFE9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32"/>
              <p:cNvSpPr/>
              <p:nvPr/>
            </p:nvSpPr>
            <p:spPr>
              <a:xfrm>
                <a:off x="3958472" y="4783533"/>
                <a:ext cx="747441" cy="214068"/>
              </a:xfrm>
              <a:custGeom>
                <a:avLst/>
                <a:gdLst/>
                <a:ahLst/>
                <a:cxnLst/>
                <a:rect l="l" t="t" r="r" b="b"/>
                <a:pathLst>
                  <a:path w="36847" h="10553" extrusionOk="0">
                    <a:moveTo>
                      <a:pt x="5261" y="0"/>
                    </a:moveTo>
                    <a:cubicBezTo>
                      <a:pt x="2358" y="0"/>
                      <a:pt x="0" y="2349"/>
                      <a:pt x="0" y="5262"/>
                    </a:cubicBezTo>
                    <a:lnTo>
                      <a:pt x="0" y="5291"/>
                    </a:lnTo>
                    <a:cubicBezTo>
                      <a:pt x="0" y="8195"/>
                      <a:pt x="2358" y="10553"/>
                      <a:pt x="5261" y="10553"/>
                    </a:cubicBezTo>
                    <a:lnTo>
                      <a:pt x="31586" y="10553"/>
                    </a:lnTo>
                    <a:cubicBezTo>
                      <a:pt x="34499" y="10553"/>
                      <a:pt x="36847" y="8195"/>
                      <a:pt x="36847" y="5291"/>
                    </a:cubicBezTo>
                    <a:lnTo>
                      <a:pt x="36847" y="5262"/>
                    </a:lnTo>
                    <a:cubicBezTo>
                      <a:pt x="36847" y="2349"/>
                      <a:pt x="34499" y="0"/>
                      <a:pt x="315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32"/>
              <p:cNvSpPr/>
              <p:nvPr/>
            </p:nvSpPr>
            <p:spPr>
              <a:xfrm>
                <a:off x="3980967" y="4802235"/>
                <a:ext cx="176682" cy="176479"/>
              </a:xfrm>
              <a:custGeom>
                <a:avLst/>
                <a:gdLst/>
                <a:ahLst/>
                <a:cxnLst/>
                <a:rect l="l" t="t" r="r" b="b"/>
                <a:pathLst>
                  <a:path w="8710" h="8700" extrusionOk="0">
                    <a:moveTo>
                      <a:pt x="4360" y="0"/>
                    </a:moveTo>
                    <a:cubicBezTo>
                      <a:pt x="1952" y="0"/>
                      <a:pt x="1" y="1952"/>
                      <a:pt x="1" y="4349"/>
                    </a:cubicBezTo>
                    <a:cubicBezTo>
                      <a:pt x="1" y="6757"/>
                      <a:pt x="1952" y="8699"/>
                      <a:pt x="4360" y="8699"/>
                    </a:cubicBezTo>
                    <a:cubicBezTo>
                      <a:pt x="6758" y="8699"/>
                      <a:pt x="8709" y="6757"/>
                      <a:pt x="8709" y="4349"/>
                    </a:cubicBezTo>
                    <a:cubicBezTo>
                      <a:pt x="8709" y="1952"/>
                      <a:pt x="6758" y="0"/>
                      <a:pt x="4360" y="0"/>
                    </a:cubicBezTo>
                    <a:close/>
                  </a:path>
                </a:pathLst>
              </a:custGeom>
              <a:solidFill>
                <a:srgbClr val="FF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32"/>
              <p:cNvSpPr/>
              <p:nvPr/>
            </p:nvSpPr>
            <p:spPr>
              <a:xfrm>
                <a:off x="4004477" y="4825542"/>
                <a:ext cx="129844" cy="129844"/>
              </a:xfrm>
              <a:custGeom>
                <a:avLst/>
                <a:gdLst/>
                <a:ahLst/>
                <a:cxnLst/>
                <a:rect l="l" t="t" r="r" b="b"/>
                <a:pathLst>
                  <a:path w="6401" h="6401" extrusionOk="0">
                    <a:moveTo>
                      <a:pt x="3201" y="1"/>
                    </a:moveTo>
                    <a:cubicBezTo>
                      <a:pt x="1427" y="1"/>
                      <a:pt x="1" y="1437"/>
                      <a:pt x="1" y="3200"/>
                    </a:cubicBezTo>
                    <a:cubicBezTo>
                      <a:pt x="1" y="4974"/>
                      <a:pt x="1427" y="6401"/>
                      <a:pt x="3201" y="6401"/>
                    </a:cubicBezTo>
                    <a:cubicBezTo>
                      <a:pt x="4965" y="6401"/>
                      <a:pt x="6401" y="4974"/>
                      <a:pt x="6401" y="3200"/>
                    </a:cubicBezTo>
                    <a:cubicBezTo>
                      <a:pt x="6401" y="1437"/>
                      <a:pt x="4965" y="1"/>
                      <a:pt x="3201" y="1"/>
                    </a:cubicBezTo>
                    <a:close/>
                  </a:path>
                </a:pathLst>
              </a:custGeom>
              <a:solidFill>
                <a:srgbClr val="0064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32"/>
              <p:cNvSpPr/>
              <p:nvPr/>
            </p:nvSpPr>
            <p:spPr>
              <a:xfrm>
                <a:off x="4506920" y="4802235"/>
                <a:ext cx="176479" cy="176479"/>
              </a:xfrm>
              <a:custGeom>
                <a:avLst/>
                <a:gdLst/>
                <a:ahLst/>
                <a:cxnLst/>
                <a:rect l="l" t="t" r="r" b="b"/>
                <a:pathLst>
                  <a:path w="8700" h="8700" extrusionOk="0">
                    <a:moveTo>
                      <a:pt x="4350" y="0"/>
                    </a:moveTo>
                    <a:cubicBezTo>
                      <a:pt x="1942" y="0"/>
                      <a:pt x="0" y="1952"/>
                      <a:pt x="0" y="4349"/>
                    </a:cubicBezTo>
                    <a:cubicBezTo>
                      <a:pt x="0" y="6757"/>
                      <a:pt x="1942" y="8699"/>
                      <a:pt x="4350" y="8699"/>
                    </a:cubicBezTo>
                    <a:cubicBezTo>
                      <a:pt x="6757" y="8699"/>
                      <a:pt x="8699" y="6757"/>
                      <a:pt x="8699" y="4349"/>
                    </a:cubicBezTo>
                    <a:cubicBezTo>
                      <a:pt x="8699" y="1952"/>
                      <a:pt x="6757" y="0"/>
                      <a:pt x="4350" y="0"/>
                    </a:cubicBezTo>
                    <a:close/>
                  </a:path>
                </a:pathLst>
              </a:custGeom>
              <a:solidFill>
                <a:srgbClr val="FFEB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32"/>
              <p:cNvSpPr/>
              <p:nvPr/>
            </p:nvSpPr>
            <p:spPr>
              <a:xfrm>
                <a:off x="4530227" y="4825542"/>
                <a:ext cx="129844" cy="129844"/>
              </a:xfrm>
              <a:custGeom>
                <a:avLst/>
                <a:gdLst/>
                <a:ahLst/>
                <a:cxnLst/>
                <a:rect l="l" t="t" r="r" b="b"/>
                <a:pathLst>
                  <a:path w="6401" h="6401" extrusionOk="0">
                    <a:moveTo>
                      <a:pt x="3201" y="1"/>
                    </a:moveTo>
                    <a:cubicBezTo>
                      <a:pt x="1437" y="1"/>
                      <a:pt x="0" y="1437"/>
                      <a:pt x="0" y="3200"/>
                    </a:cubicBezTo>
                    <a:cubicBezTo>
                      <a:pt x="0" y="4974"/>
                      <a:pt x="1437" y="6401"/>
                      <a:pt x="3201" y="6401"/>
                    </a:cubicBezTo>
                    <a:cubicBezTo>
                      <a:pt x="4965" y="6401"/>
                      <a:pt x="6401" y="4974"/>
                      <a:pt x="6401" y="3200"/>
                    </a:cubicBezTo>
                    <a:cubicBezTo>
                      <a:pt x="6401" y="1437"/>
                      <a:pt x="4965" y="1"/>
                      <a:pt x="3201" y="1"/>
                    </a:cubicBezTo>
                    <a:close/>
                  </a:path>
                </a:pathLst>
              </a:custGeom>
              <a:solidFill>
                <a:srgbClr val="0064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32"/>
              <p:cNvSpPr/>
              <p:nvPr/>
            </p:nvSpPr>
            <p:spPr>
              <a:xfrm>
                <a:off x="4191377" y="4817286"/>
                <a:ext cx="281799" cy="146559"/>
              </a:xfrm>
              <a:custGeom>
                <a:avLst/>
                <a:gdLst/>
                <a:ahLst/>
                <a:cxnLst/>
                <a:rect l="l" t="t" r="r" b="b"/>
                <a:pathLst>
                  <a:path w="13892" h="7225" extrusionOk="0">
                    <a:moveTo>
                      <a:pt x="3607" y="1"/>
                    </a:moveTo>
                    <a:cubicBezTo>
                      <a:pt x="1616" y="1"/>
                      <a:pt x="1" y="1616"/>
                      <a:pt x="1" y="3607"/>
                    </a:cubicBezTo>
                    <a:cubicBezTo>
                      <a:pt x="1" y="5609"/>
                      <a:pt x="1616" y="7224"/>
                      <a:pt x="3607" y="7224"/>
                    </a:cubicBezTo>
                    <a:lnTo>
                      <a:pt x="10276" y="7224"/>
                    </a:lnTo>
                    <a:cubicBezTo>
                      <a:pt x="12267" y="7224"/>
                      <a:pt x="13892" y="5609"/>
                      <a:pt x="13892" y="3607"/>
                    </a:cubicBezTo>
                    <a:cubicBezTo>
                      <a:pt x="13892" y="1616"/>
                      <a:pt x="12267" y="1"/>
                      <a:pt x="10276" y="1"/>
                    </a:cubicBezTo>
                    <a:close/>
                  </a:path>
                </a:pathLst>
              </a:custGeom>
              <a:solidFill>
                <a:srgbClr val="00AC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33"/>
          <p:cNvSpPr txBox="1"/>
          <p:nvPr/>
        </p:nvSpPr>
        <p:spPr>
          <a:xfrm>
            <a:off x="1087391" y="625318"/>
            <a:ext cx="6837600" cy="2185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a:solidFill>
                  <a:schemeClr val="dk1"/>
                </a:solidFill>
                <a:latin typeface="Barlow"/>
                <a:ea typeface="Barlow"/>
                <a:cs typeface="Barlow"/>
                <a:sym typeface="Barlow"/>
              </a:rPr>
              <a:t>Y como toda expresión artística que explotaba y emergía de la misma realidad, fueron varios directores los pioneros en contar todas esas historias que oíamos en las letras de rap, y entre todos ellos destacaban dos: Spike Lee y John Singleton.</a:t>
            </a:r>
            <a:endParaRPr sz="1600">
              <a:solidFill>
                <a:schemeClr val="dk1"/>
              </a:solidFill>
              <a:latin typeface="Barlow"/>
              <a:ea typeface="Barlow"/>
              <a:cs typeface="Barlow"/>
              <a:sym typeface="Barlow"/>
            </a:endParaRPr>
          </a:p>
          <a:p>
            <a:pPr marL="0" lvl="0" indent="0" algn="ctr" rtl="0">
              <a:spcBef>
                <a:spcPts val="0"/>
              </a:spcBef>
              <a:spcAft>
                <a:spcPts val="0"/>
              </a:spcAft>
              <a:buNone/>
            </a:pPr>
            <a:endParaRPr sz="1600">
              <a:solidFill>
                <a:schemeClr val="dk1"/>
              </a:solidFill>
              <a:latin typeface="Barlow"/>
              <a:ea typeface="Barlow"/>
              <a:cs typeface="Barlow"/>
              <a:sym typeface="Barlow"/>
            </a:endParaRPr>
          </a:p>
          <a:p>
            <a:pPr marL="0" lvl="0" indent="0" algn="ctr" rtl="0">
              <a:spcBef>
                <a:spcPts val="0"/>
              </a:spcBef>
              <a:spcAft>
                <a:spcPts val="0"/>
              </a:spcAft>
              <a:buNone/>
            </a:pPr>
            <a:r>
              <a:rPr lang="en" sz="1600">
                <a:solidFill>
                  <a:schemeClr val="dk1"/>
                </a:solidFill>
                <a:latin typeface="Barlow"/>
                <a:ea typeface="Barlow"/>
                <a:cs typeface="Barlow"/>
                <a:sym typeface="Barlow"/>
              </a:rPr>
              <a:t>El primero entregaba una película coral, subversiva y violenta llamada ‘Haz lo que debas’ en 1989 y el segundo estrenaba su obra maestra ‘Los chicos del barrio’ en 1991 con Ice Cube, Cuba Gooding Jr. y Laurence Fishburne.</a:t>
            </a:r>
            <a:endParaRPr/>
          </a:p>
        </p:txBody>
      </p:sp>
      <p:pic>
        <p:nvPicPr>
          <p:cNvPr id="393" name="Google Shape;393;p33"/>
          <p:cNvPicPr preferRelativeResize="0"/>
          <p:nvPr/>
        </p:nvPicPr>
        <p:blipFill>
          <a:blip r:embed="rId3">
            <a:alphaModFix/>
          </a:blip>
          <a:stretch>
            <a:fillRect/>
          </a:stretch>
        </p:blipFill>
        <p:spPr>
          <a:xfrm>
            <a:off x="3262313" y="2982506"/>
            <a:ext cx="2619375" cy="17430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34"/>
          <p:cNvSpPr txBox="1">
            <a:spLocks noGrp="1"/>
          </p:cNvSpPr>
          <p:nvPr>
            <p:ph type="subTitle" idx="1"/>
          </p:nvPr>
        </p:nvSpPr>
        <p:spPr>
          <a:xfrm>
            <a:off x="604824" y="825000"/>
            <a:ext cx="4806600" cy="349350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endParaRPr/>
          </a:p>
          <a:p>
            <a:pPr marL="0" lvl="0" indent="0" algn="ctr" rtl="0">
              <a:lnSpc>
                <a:spcPct val="100000"/>
              </a:lnSpc>
              <a:spcBef>
                <a:spcPts val="0"/>
              </a:spcBef>
              <a:spcAft>
                <a:spcPts val="0"/>
              </a:spcAft>
              <a:buNone/>
            </a:pPr>
            <a:r>
              <a:rPr lang="en" sz="2100"/>
              <a:t>La máxima expresión del género llegó en 1993 y desde Staten Island, ese barrio de New York al que hay que ir en ferry. Una banda con ocho miembros diferenciados cuyo sonido grupal mezclaba el soul, el funk, los ruiditos Spectrum, las películas xploitation de Kung-fu y los jugueteos con las percusiones.</a:t>
            </a:r>
            <a:endParaRPr sz="2100"/>
          </a:p>
          <a:p>
            <a:pPr marL="0" lvl="0" indent="0" algn="ctr" rtl="0">
              <a:lnSpc>
                <a:spcPct val="100000"/>
              </a:lnSpc>
              <a:spcBef>
                <a:spcPts val="0"/>
              </a:spcBef>
              <a:spcAft>
                <a:spcPts val="0"/>
              </a:spcAft>
              <a:buNone/>
            </a:pPr>
            <a:endParaRPr/>
          </a:p>
          <a:p>
            <a:pPr marL="0" lvl="0" indent="0" algn="ctr" rtl="0">
              <a:lnSpc>
                <a:spcPct val="100000"/>
              </a:lnSpc>
              <a:spcBef>
                <a:spcPts val="0"/>
              </a:spcBef>
              <a:spcAft>
                <a:spcPts val="0"/>
              </a:spcAft>
              <a:buNone/>
            </a:pPr>
            <a:endParaRPr/>
          </a:p>
        </p:txBody>
      </p:sp>
      <p:pic>
        <p:nvPicPr>
          <p:cNvPr id="399" name="Google Shape;399;p34"/>
          <p:cNvPicPr preferRelativeResize="0"/>
          <p:nvPr/>
        </p:nvPicPr>
        <p:blipFill>
          <a:blip r:embed="rId3">
            <a:alphaModFix/>
          </a:blip>
          <a:stretch>
            <a:fillRect/>
          </a:stretch>
        </p:blipFill>
        <p:spPr>
          <a:xfrm>
            <a:off x="5688692" y="1700214"/>
            <a:ext cx="3075550" cy="1743075"/>
          </a:xfrm>
          <a:prstGeom prst="rect">
            <a:avLst/>
          </a:prstGeom>
          <a:noFill/>
          <a:ln>
            <a:noFill/>
          </a:ln>
        </p:spPr>
      </p:pic>
    </p:spTree>
  </p:cSld>
  <p:clrMapOvr>
    <a:masterClrMapping/>
  </p:clrMapOvr>
</p:sld>
</file>

<file path=ppt/theme/theme1.xml><?xml version="1.0" encoding="utf-8"?>
<a:theme xmlns:a="http://schemas.openxmlformats.org/drawingml/2006/main" name="Cassette Style Workshop by Slidesgo">
  <a:themeElements>
    <a:clrScheme name="Simple Light">
      <a:dk1>
        <a:srgbClr val="FFEBD4"/>
      </a:dk1>
      <a:lt1>
        <a:srgbClr val="252526"/>
      </a:lt1>
      <a:dk2>
        <a:srgbClr val="FFB74D"/>
      </a:dk2>
      <a:lt2>
        <a:srgbClr val="9F1700"/>
      </a:lt2>
      <a:accent1>
        <a:srgbClr val="00AC93"/>
      </a:accent1>
      <a:accent2>
        <a:srgbClr val="00A6FF"/>
      </a:accent2>
      <a:accent3>
        <a:srgbClr val="FF633E"/>
      </a:accent3>
      <a:accent4>
        <a:srgbClr val="006469"/>
      </a:accent4>
      <a:accent5>
        <a:srgbClr val="3C3A41"/>
      </a:accent5>
      <a:accent6>
        <a:srgbClr val="AEADB3"/>
      </a:accent6>
      <a:hlink>
        <a:srgbClr val="FFEBD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Presentación en pantalla (16:9)</PresentationFormat>
  <Slides>8</Slides>
  <Notes>8</Notes>
  <HiddenSlides>0</HiddenSlides>
  <ScaleCrop>false</ScaleCrop>
  <HeadingPairs>
    <vt:vector size="4" baseType="variant">
      <vt:variant>
        <vt:lpstr>Tema</vt:lpstr>
      </vt:variant>
      <vt:variant>
        <vt:i4>1</vt:i4>
      </vt:variant>
      <vt:variant>
        <vt:lpstr>Títulos de diapositiva</vt:lpstr>
      </vt:variant>
      <vt:variant>
        <vt:i4>8</vt:i4>
      </vt:variant>
    </vt:vector>
  </HeadingPairs>
  <TitlesOfParts>
    <vt:vector size="9" baseType="lpstr">
      <vt:lpstr>Cassette Style Workshop by Slidesgo</vt:lpstr>
      <vt:lpstr>Línea del tiempo RAP</vt:lpstr>
      <vt:lpstr>Subgeneros del  Rap</vt:lpstr>
      <vt:lpstr>Significado </vt:lpstr>
      <vt:lpstr>Origenes </vt:lpstr>
      <vt:lpstr>Historia </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Línea del tiempo RAP</dc:title>
  <cp:lastModifiedBy>MARIAN GARCIA SALAZAR</cp:lastModifiedBy>
  <cp:revision>1</cp:revision>
  <dcterms:modified xsi:type="dcterms:W3CDTF">2021-10-09T17:33:09Z</dcterms:modified>
</cp:coreProperties>
</file>